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161B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2643182"/>
            <a:ext cx="8135937" cy="17145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/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3600" b="1" i="1" dirty="0" smtClean="0"/>
              <a:t> </a:t>
            </a:r>
            <a:br>
              <a:rPr lang="ru-RU" sz="3600" b="1" i="1" dirty="0" smtClean="0"/>
            </a:b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100" b="1" i="1" dirty="0" smtClean="0">
                <a:solidFill>
                  <a:schemeClr val="accent4">
                    <a:lumMod val="75000"/>
                  </a:schemeClr>
                </a:solidFill>
              </a:rPr>
              <a:t>Расцвет греческой культуры в классический период – «Золотой век Перикла»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el-GR" sz="3100" b="1" dirty="0" smtClean="0">
                <a:solidFill>
                  <a:srgbClr val="000099"/>
                </a:solidFill>
              </a:rPr>
              <a:t>Η ακμή του ελληνικού πολιτισμού κατά την κλασσική περίοδο - ο "Χρυσός Αιώνας του Περικλή"</a:t>
            </a:r>
            <a:endParaRPr lang="ru-RU" sz="3100" b="1" dirty="0">
              <a:solidFill>
                <a:srgbClr val="000099"/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7200900" y="5772150"/>
          <a:ext cx="1943100" cy="1085850"/>
        </p:xfrm>
        <a:graphic>
          <a:graphicData uri="http://schemas.openxmlformats.org/presentationml/2006/ole">
            <p:oleObj spid="_x0000_s1026" name="CorelDRAW" r:id="rId3" imgW="914400" imgH="914400" progId="CorelDRAW.Graphic.13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0" y="0"/>
          <a:ext cx="1828800" cy="1028700"/>
        </p:xfrm>
        <a:graphic>
          <a:graphicData uri="http://schemas.openxmlformats.org/presentationml/2006/ole">
            <p:oleObj spid="_x0000_s1027" r:id="rId4" imgW="914400" imgH="914400" progId="CorelDraw.Graphic.11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313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343" y="188640"/>
            <a:ext cx="8460281" cy="655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14290"/>
            <a:ext cx="6643734" cy="6436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00042"/>
            <a:ext cx="881787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176</TotalTime>
  <Words>0</Words>
  <Application>Microsoft Office PowerPoint</Application>
  <PresentationFormat>Экран (4:3)</PresentationFormat>
  <Paragraphs>1</Paragraphs>
  <Slides>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1_Бумажная</vt:lpstr>
      <vt:lpstr>CorelDRAW</vt:lpstr>
      <vt:lpstr>CorelDRAW 11.0 Graphic</vt:lpstr>
      <vt:lpstr>       Расцвет греческой культуры в классический период – «Золотой век Перикла»  Η ακμή του ελληνικού πολιτισμού κατά την κλασσική περίοδο - ο "Χρυσός Αιώνας του Περικλή"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Национально-освободительная революция греков 1821-1829 гг. </dc:title>
  <cp:lastModifiedBy>Admin</cp:lastModifiedBy>
  <cp:revision>23</cp:revision>
  <dcterms:modified xsi:type="dcterms:W3CDTF">2011-03-13T12:45:06Z</dcterms:modified>
</cp:coreProperties>
</file>