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Default Extension="bin" ContentType="application/vnd.openxmlformats-officedocument.oleObject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8" r:id="rId1"/>
    <p:sldMasterId id="2147483792" r:id="rId2"/>
  </p:sldMasterIdLst>
  <p:sldIdLst>
    <p:sldId id="257" r:id="rId3"/>
    <p:sldId id="262" r:id="rId4"/>
    <p:sldId id="258" r:id="rId5"/>
    <p:sldId id="259" r:id="rId6"/>
    <p:sldId id="261" r:id="rId7"/>
    <p:sldId id="263" r:id="rId8"/>
    <p:sldId id="264" r:id="rId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161BF4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95" d="100"/>
          <a:sy n="95" d="100"/>
        </p:scale>
        <p:origin x="-444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drawings/_rels/vmlDrawing1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457200" y="3699804"/>
            <a:ext cx="8305800" cy="1143000"/>
          </a:xfrm>
        </p:spPr>
        <p:txBody>
          <a:bodyPr>
            <a:noAutofit/>
          </a:bodyPr>
          <a:lstStyle>
            <a:lvl1pPr marL="0" indent="0" algn="ctr">
              <a:buNone/>
              <a:defRPr sz="2200" spc="10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Заголовок 27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981200"/>
          </a:xfrm>
          <a:ln w="6350" cap="rnd">
            <a:noFill/>
          </a:ln>
        </p:spPr>
        <p:txBody>
          <a:bodyPr anchor="b" anchorCtr="0">
            <a:noAutofit/>
          </a:bodyPr>
          <a:lstStyle>
            <a:lvl1pPr algn="ctr">
              <a:defRPr lang="en-US" sz="4800" b="0" dirty="0">
                <a:ln w="3200">
                  <a:solidFill>
                    <a:schemeClr val="bg2">
                      <a:shade val="7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50800" dist="25400" dir="13500000">
                    <a:srgbClr val="000000">
                      <a:alpha val="70000"/>
                    </a:srgb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1463626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4708574" y="3550126"/>
            <a:ext cx="2971800" cy="1588"/>
          </a:xfrm>
          <a:prstGeom prst="line">
            <a:avLst/>
          </a:prstGeom>
          <a:ln w="9525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Овал 13"/>
          <p:cNvSpPr/>
          <p:nvPr/>
        </p:nvSpPr>
        <p:spPr>
          <a:xfrm>
            <a:off x="4540348" y="3526302"/>
            <a:ext cx="45720" cy="45720"/>
          </a:xfrm>
          <a:prstGeom prst="ellipse">
            <a:avLst/>
          </a:prstGeom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2">
            <a:schemeClr val="accent2"/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Дата 1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Содержимое 8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 algn="ctr">
              <a:defRPr/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6" name="Нижний колонтитул 15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85800" y="3505200"/>
            <a:ext cx="7924800" cy="137160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lang="en-US" sz="4800" b="0" dirty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F9F9F9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85800" y="4958864"/>
            <a:ext cx="7924800" cy="984736"/>
          </a:xfrm>
        </p:spPr>
        <p:txBody>
          <a:bodyPr anchor="t"/>
          <a:lstStyle>
            <a:lvl1pPr marL="0" indent="0">
              <a:buNone/>
              <a:defRPr sz="2000" spc="10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7" name="Прямая соединительная линия 6"/>
          <p:cNvCxnSpPr/>
          <p:nvPr/>
        </p:nvCxnSpPr>
        <p:spPr>
          <a:xfrm>
            <a:off x="685800" y="4916992"/>
            <a:ext cx="7924800" cy="4301"/>
          </a:xfrm>
          <a:prstGeom prst="line">
            <a:avLst/>
          </a:prstGeom>
          <a:noFill/>
          <a:ln w="9525" cap="flat" cmpd="sng" algn="ctr">
            <a:solidFill>
              <a:srgbClr val="E9E9E8"/>
            </a:solidFill>
            <a:prstDash val="solid"/>
          </a:ln>
          <a:effectLst>
            <a:outerShdw blurRad="31750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1" name="Содержимое 10"/>
          <p:cNvSpPr>
            <a:spLocks noGrp="1"/>
          </p:cNvSpPr>
          <p:nvPr>
            <p:ph sz="half" idx="1"/>
          </p:nvPr>
        </p:nvSpPr>
        <p:spPr>
          <a:xfrm>
            <a:off x="457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524000"/>
            <a:ext cx="4059936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  <a:sp3d prstMaterial="flat"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2" name="Содержимое 31"/>
          <p:cNvSpPr>
            <a:spLocks noGrp="1"/>
          </p:cNvSpPr>
          <p:nvPr>
            <p:ph sz="half" idx="2"/>
          </p:nvPr>
        </p:nvSpPr>
        <p:spPr>
          <a:xfrm>
            <a:off x="457200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4" name="Содержимое 33"/>
          <p:cNvSpPr>
            <a:spLocks noGrp="1"/>
          </p:cNvSpPr>
          <p:nvPr>
            <p:ph sz="quarter" idx="4"/>
          </p:nvPr>
        </p:nvSpPr>
        <p:spPr>
          <a:xfrm>
            <a:off x="4649788" y="2201896"/>
            <a:ext cx="4038600" cy="391363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idx="3"/>
          </p:nvPr>
        </p:nvSpPr>
        <p:spPr>
          <a:xfrm>
            <a:off x="4648200" y="1399593"/>
            <a:ext cx="4040188" cy="762000"/>
          </a:xfrm>
          <a:noFill/>
          <a:ln w="25400" cap="rnd" cmpd="sng" algn="ctr">
            <a:noFill/>
            <a:prstDash val="solid"/>
          </a:ln>
          <a:effectLst>
            <a:softEdge rad="63500"/>
          </a:effectLst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lIns="91440" tIns="45720" rIns="91440" bIns="45720" anchor="b">
            <a:noAutofit/>
          </a:bodyPr>
          <a:lstStyle>
            <a:lvl1pPr marL="0" indent="0" algn="l">
              <a:spcBef>
                <a:spcPts val="0"/>
              </a:spcBef>
              <a:buNone/>
              <a:defRPr sz="2600" b="1" baseline="0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cxnSp>
        <p:nvCxnSpPr>
          <p:cNvPr id="10" name="Прямая соединительная линия 9"/>
          <p:cNvCxnSpPr/>
          <p:nvPr/>
        </p:nvCxnSpPr>
        <p:spPr>
          <a:xfrm>
            <a:off x="562945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4754880" y="2180219"/>
            <a:ext cx="3749040" cy="1588"/>
          </a:xfrm>
          <a:prstGeom prst="line">
            <a:avLst/>
          </a:prstGeom>
          <a:noFill/>
          <a:ln w="12700" cap="flat" cmpd="sng" algn="ctr">
            <a:solidFill>
              <a:schemeClr val="bg2">
                <a:tint val="20000"/>
              </a:schemeClr>
            </a:solidFill>
            <a:prstDash val="solid"/>
          </a:ln>
          <a:effectLst>
            <a:outerShdw blurRad="34925" dir="2700000" algn="tl" rotWithShape="0">
              <a:srgbClr val="000000">
                <a:alpha val="55000"/>
              </a:srgb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Содержимое 28"/>
          <p:cNvSpPr>
            <a:spLocks noGrp="1"/>
          </p:cNvSpPr>
          <p:nvPr>
            <p:ph sz="quarter" idx="1"/>
          </p:nvPr>
        </p:nvSpPr>
        <p:spPr>
          <a:xfrm>
            <a:off x="457200" y="457200"/>
            <a:ext cx="6248400" cy="5715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781800" y="1600200"/>
            <a:ext cx="1984248" cy="3733800"/>
          </a:xfrm>
        </p:spPr>
        <p:txBody>
          <a:bodyPr tIns="45720" bIns="45720"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None/>
              <a:defRPr sz="1600">
                <a:solidFill>
                  <a:schemeClr val="tx2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1" name="Заголовок 30"/>
          <p:cNvSpPr>
            <a:spLocks noGrp="1"/>
          </p:cNvSpPr>
          <p:nvPr>
            <p:ph type="title"/>
          </p:nvPr>
        </p:nvSpPr>
        <p:spPr>
          <a:xfrm>
            <a:off x="6781800" y="457200"/>
            <a:ext cx="19812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Дата 7"/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629400" y="457200"/>
            <a:ext cx="2057400" cy="1066800"/>
          </a:xfrm>
        </p:spPr>
        <p:txBody>
          <a:bodyPr lIns="91440" tIns="91440" anchor="b" anchorCtr="0"/>
          <a:lstStyle>
            <a:lvl1pPr algn="l">
              <a:buNone/>
              <a:defRPr sz="1800" b="1" spc="-50" baseline="0">
                <a:ln w="3175">
                  <a:noFill/>
                </a:ln>
                <a:solidFill>
                  <a:schemeClr val="tx2"/>
                </a:solidFill>
                <a:effectLst/>
                <a:latin typeface="+mn-lt"/>
                <a:ea typeface="+mn-ea"/>
                <a:cs typeface="+mn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57200" y="457200"/>
            <a:ext cx="6019800" cy="5562600"/>
          </a:xfrm>
          <a:solidFill>
            <a:schemeClr val="tx2">
              <a:tint val="40000"/>
            </a:schemeClr>
          </a:solidFill>
          <a:effectLst>
            <a:outerShdw blurRad="88900" sx="103000" sy="103000" algn="ctr" rotWithShape="0">
              <a:prstClr val="black">
                <a:alpha val="32000"/>
              </a:prstClr>
            </a:outerShdw>
            <a:softEdge rad="127000"/>
          </a:effectLst>
        </p:spPr>
        <p:txBody>
          <a:bodyPr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629400" y="1600200"/>
            <a:ext cx="2057400" cy="4419600"/>
          </a:xfrm>
        </p:spPr>
        <p:txBody>
          <a:bodyPr anchor="t" anchorCtr="0"/>
          <a:lstStyle>
            <a:lvl1pPr marL="0" indent="0">
              <a:lnSpc>
                <a:spcPct val="125000"/>
              </a:lnSpc>
              <a:spcAft>
                <a:spcPts val="1000"/>
              </a:spcAft>
              <a:buFontTx/>
              <a:buNone/>
              <a:defRPr sz="1600" b="0">
                <a:solidFill>
                  <a:schemeClr val="tx2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Дата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Текст 8"/>
          <p:cNvSpPr>
            <a:spLocks noGrp="1"/>
          </p:cNvSpPr>
          <p:nvPr>
            <p:ph type="body" idx="1"/>
          </p:nvPr>
        </p:nvSpPr>
        <p:spPr>
          <a:xfrm>
            <a:off x="457200" y="1447800"/>
            <a:ext cx="8229600" cy="46783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5791200" y="6203667"/>
            <a:ext cx="2590800" cy="384048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12.02.2011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2133600" y="6203667"/>
            <a:ext cx="358140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410575" y="6181531"/>
            <a:ext cx="609600" cy="457200"/>
          </a:xfrm>
          <a:prstGeom prst="rect">
            <a:avLst/>
          </a:prstGeom>
          <a:noFill/>
        </p:spPr>
        <p:txBody>
          <a:bodyPr vert="horz" lIns="0" tIns="0" rIns="0" bIns="0" anchor="ctr" anchorCtr="0">
            <a:noAutofit/>
          </a:bodyPr>
          <a:lstStyle>
            <a:lvl1pPr algn="ctr" eaLnBrk="1" latinLnBrk="0" hangingPunct="1">
              <a:defRPr kumimoji="0" sz="1600" baseline="0">
                <a:solidFill>
                  <a:schemeClr val="tx2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19200"/>
          </a:xfrm>
          <a:prstGeom prst="rect">
            <a:avLst/>
          </a:prstGeom>
          <a:ln w="6350" cap="rnd">
            <a:noFill/>
          </a:ln>
        </p:spPr>
        <p:txBody>
          <a:bodyPr vert="horz" anchor="b" anchorCtr="0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93" r:id="rId1"/>
    <p:sldLayoutId id="2147483794" r:id="rId2"/>
    <p:sldLayoutId id="2147483795" r:id="rId3"/>
    <p:sldLayoutId id="2147483796" r:id="rId4"/>
    <p:sldLayoutId id="2147483797" r:id="rId5"/>
    <p:sldLayoutId id="2147483798" r:id="rId6"/>
    <p:sldLayoutId id="2147483799" r:id="rId7"/>
    <p:sldLayoutId id="2147483800" r:id="rId8"/>
    <p:sldLayoutId id="2147483801" r:id="rId9"/>
    <p:sldLayoutId id="2147483802" r:id="rId10"/>
    <p:sldLayoutId id="2147483803" r:id="rId11"/>
  </p:sldLayoutIdLst>
  <p:txStyles>
    <p:titleStyle>
      <a:lvl1pPr algn="l" rtl="0" eaLnBrk="1" latinLnBrk="0" hangingPunct="1">
        <a:spcBef>
          <a:spcPct val="0"/>
        </a:spcBef>
        <a:buNone/>
        <a:defRPr kumimoji="0" lang="en-US" sz="4200" b="0" kern="1200" spc="-100" baseline="0" dirty="0">
          <a:ln w="3200">
            <a:solidFill>
              <a:schemeClr val="bg2">
                <a:shade val="75000"/>
                <a:alpha val="25000"/>
              </a:schemeClr>
            </a:solidFill>
            <a:prstDash val="solid"/>
            <a:round/>
          </a:ln>
          <a:solidFill>
            <a:srgbClr val="F9F9F9"/>
          </a:solidFill>
          <a:effectLst>
            <a:innerShdw blurRad="50800" dist="25400" dir="13500000">
              <a:prstClr val="black">
                <a:alpha val="70000"/>
              </a:prstClr>
            </a:innerShdw>
          </a:effectLst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2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/>
        <a:buChar char="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2pPr>
      <a:lvl3pPr marL="1005840" indent="-228600" algn="l" rtl="0" eaLnBrk="1" latinLnBrk="0" hangingPunct="1">
        <a:spcBef>
          <a:spcPts val="300"/>
        </a:spcBef>
        <a:buClr>
          <a:schemeClr val="accent2">
            <a:shade val="50000"/>
          </a:schemeClr>
        </a:buClr>
        <a:buSzPct val="85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rtl="0" eaLnBrk="1" latinLnBrk="0" hangingPunct="1">
        <a:spcBef>
          <a:spcPts val="30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700" kern="1200">
          <a:solidFill>
            <a:schemeClr val="tx1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ts val="340"/>
        </a:spcBef>
        <a:buClr>
          <a:schemeClr val="accent2">
            <a:shade val="75000"/>
          </a:schemeClr>
        </a:buClr>
        <a:buSzPct val="85000"/>
        <a:buFont typeface="Wingdings 2" pitchFamily="18" charset="2"/>
        <a:buChar char="?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2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2.bin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428596" y="2643182"/>
            <a:ext cx="8135937" cy="1714512"/>
          </a:xfrm>
        </p:spPr>
        <p:txBody>
          <a:bodyPr>
            <a:normAutofit fontScale="90000"/>
          </a:bodyPr>
          <a:lstStyle/>
          <a:p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2"/>
                </a:solidFill>
              </a:rPr>
              <a:t/>
            </a:r>
            <a:br>
              <a:rPr lang="ru-RU" sz="4000" b="1" i="1" dirty="0" smtClean="0">
                <a:solidFill>
                  <a:schemeClr val="accent2"/>
                </a:solidFill>
              </a:rPr>
            </a:br>
            <a:r>
              <a:rPr lang="ru-RU" sz="3600" b="1" i="1" dirty="0" smtClean="0"/>
              <a:t> 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>Греко-персидские 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>войны</a:t>
            </a: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  <a:t/>
            </a:r>
            <a:br>
              <a:rPr lang="ru-RU" sz="4000" b="1" i="1" dirty="0" smtClean="0">
                <a:solidFill>
                  <a:schemeClr val="accent4">
                    <a:lumMod val="75000"/>
                  </a:schemeClr>
                </a:solidFill>
              </a:rPr>
            </a:br>
            <a:r>
              <a:rPr lang="el-GR" sz="3600" b="1" i="1" dirty="0" smtClean="0">
                <a:solidFill>
                  <a:srgbClr val="161BF4"/>
                </a:solidFill>
              </a:rPr>
              <a:t>Οι </a:t>
            </a:r>
            <a:r>
              <a:rPr lang="el-GR" sz="3600" b="1" i="1" dirty="0" smtClean="0">
                <a:solidFill>
                  <a:srgbClr val="161BF4"/>
                </a:solidFill>
              </a:rPr>
              <a:t>Μηδικοί Πόλεμοι</a:t>
            </a:r>
            <a:endParaRPr lang="ru-RU" sz="4000" dirty="0">
              <a:solidFill>
                <a:srgbClr val="161BF4"/>
              </a:solidFill>
            </a:endParaRPr>
          </a:p>
        </p:txBody>
      </p:sp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2052" name="Object 4"/>
          <p:cNvGraphicFramePr>
            <a:graphicFrameLocks noChangeAspect="1"/>
          </p:cNvGraphicFramePr>
          <p:nvPr/>
        </p:nvGraphicFramePr>
        <p:xfrm>
          <a:off x="7200900" y="5772150"/>
          <a:ext cx="1943100" cy="1085850"/>
        </p:xfrm>
        <a:graphic>
          <a:graphicData uri="http://schemas.openxmlformats.org/presentationml/2006/ole">
            <p:oleObj spid="_x0000_s1026" name="CorelDRAW" r:id="rId3" imgW="914400" imgH="914400" progId="CorelDRAW.Graphic.13">
              <p:embed/>
            </p:oleObj>
          </a:graphicData>
        </a:graphic>
      </p:graphicFrame>
      <p:graphicFrame>
        <p:nvGraphicFramePr>
          <p:cNvPr id="2054" name="Object 6"/>
          <p:cNvGraphicFramePr>
            <a:graphicFrameLocks noChangeAspect="1"/>
          </p:cNvGraphicFramePr>
          <p:nvPr/>
        </p:nvGraphicFramePr>
        <p:xfrm>
          <a:off x="0" y="0"/>
          <a:ext cx="1828800" cy="1028700"/>
        </p:xfrm>
        <a:graphic>
          <a:graphicData uri="http://schemas.openxmlformats.org/presentationml/2006/ole">
            <p:oleObj spid="_x0000_s1027" r:id="rId4" imgW="914400" imgH="914400" progId="CorelDraw.Graphic.11">
              <p:embed/>
            </p:oleObj>
          </a:graphicData>
        </a:graphic>
      </p:graphicFrame>
    </p:spTree>
  </p:cSld>
  <p:clrMapOvr>
    <a:masterClrMapping/>
  </p:clrMapOvr>
  <p:transition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142852"/>
            <a:ext cx="8607932" cy="6572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3891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285728"/>
            <a:ext cx="7947453" cy="6357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4096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6881" y="285728"/>
            <a:ext cx="8079456" cy="6357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41987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214290"/>
            <a:ext cx="8501122" cy="65008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4301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42852"/>
            <a:ext cx="8761144" cy="6573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Rectangle 5"/>
          <p:cNvSpPr>
            <a:spLocks noChangeArrowheads="1"/>
          </p:cNvSpPr>
          <p:nvPr/>
        </p:nvSpPr>
        <p:spPr bwMode="auto">
          <a:xfrm>
            <a:off x="0" y="28860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endParaRPr lang="ru-RU"/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357166"/>
            <a:ext cx="8429684" cy="62047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>
    <p:fade thruBlk="1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Бумажная">
  <a:themeElements>
    <a:clrScheme name="Бумажная">
      <a:dk1>
        <a:sysClr val="windowText" lastClr="000000"/>
      </a:dk1>
      <a:lt1>
        <a:sysClr val="window" lastClr="FFFFFF"/>
      </a:lt1>
      <a:dk2>
        <a:srgbClr val="444D26"/>
      </a:dk2>
      <a:lt2>
        <a:srgbClr val="FEFAC9"/>
      </a:lt2>
      <a:accent1>
        <a:srgbClr val="A5B592"/>
      </a:accent1>
      <a:accent2>
        <a:srgbClr val="F3A447"/>
      </a:accent2>
      <a:accent3>
        <a:srgbClr val="E7BC29"/>
      </a:accent3>
      <a:accent4>
        <a:srgbClr val="D092A7"/>
      </a:accent4>
      <a:accent5>
        <a:srgbClr val="9C85C0"/>
      </a:accent5>
      <a:accent6>
        <a:srgbClr val="809EC2"/>
      </a:accent6>
      <a:hlink>
        <a:srgbClr val="8E58B6"/>
      </a:hlink>
      <a:folHlink>
        <a:srgbClr val="7F6F6F"/>
      </a:folHlink>
    </a:clrScheme>
    <a:fontScheme name="Бумажная">
      <a:maj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onstantia"/>
        <a:ea typeface=""/>
        <a:cs typeface=""/>
        <a:font script="Jpan" typeface="HG明朝E"/>
        <a:font script="Hang" typeface="궁서"/>
        <a:font script="Hans" typeface="华文新魏"/>
        <a:font script="Hant" typeface="標楷體"/>
        <a:font script="Arab" typeface="Times New Roman"/>
        <a:font script="Hebr" typeface="Times New Roman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Бумажная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63000"/>
                <a:tint val="82000"/>
              </a:schemeClr>
              <a:schemeClr val="phClr">
                <a:tint val="10000"/>
                <a:satMod val="400000"/>
              </a:schemeClr>
            </a:duotone>
          </a:blip>
          <a:tile tx="0" ty="0" sx="40000" sy="40000" flip="none" algn="tl"/>
        </a:blipFill>
        <a:blipFill>
          <a:blip xmlns:r="http://schemas.openxmlformats.org/officeDocument/2006/relationships" r:embed="rId1">
            <a:duotone>
              <a:schemeClr val="phClr">
                <a:shade val="40000"/>
              </a:schemeClr>
              <a:schemeClr val="phClr">
                <a:tint val="42000"/>
              </a:schemeClr>
            </a:duotone>
          </a:blip>
          <a:tile tx="0" ty="0" sx="40000" sy="40000" flip="none" algn="tl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rotWithShape="0">
              <a:srgbClr val="000000">
                <a:alpha val="50000"/>
              </a:srgbClr>
            </a:outerShdw>
            <a:softEdge rad="12700"/>
          </a:effectLst>
        </a:effectStyle>
        <a:effectStyle>
          <a:effectLst>
            <a:outerShdw blurRad="95000" algn="tl" rotWithShape="0">
              <a:srgbClr val="000000">
                <a:alpha val="50000"/>
              </a:srgbClr>
            </a:outerShdw>
          </a:effectLst>
          <a:scene3d>
            <a:camera prst="orthographicFront"/>
            <a:lightRig rig="soft" dir="t">
              <a:rot lat="0" lon="0" rev="18000000"/>
            </a:lightRig>
          </a:scene3d>
          <a:sp3d prstMaterial="dkEdge">
            <a:bevelT w="73660" h="44450" prst="riblet"/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55000"/>
                <a:alpha val="20000"/>
              </a:schemeClr>
              <a:schemeClr val="phClr">
                <a:tint val="40000"/>
                <a:shade val="90000"/>
                <a:satMod val="60000"/>
                <a:alpha val="20000"/>
              </a:schemeClr>
            </a:duotone>
          </a:blip>
          <a:tile tx="0" ty="0" sx="58000" sy="38000" flip="none" algn="tl"/>
        </a:blipFill>
        <a:blipFill>
          <a:blip xmlns:r="http://schemas.openxmlformats.org/officeDocument/2006/relationships" r:embed="rId2">
            <a:duotone>
              <a:schemeClr val="phClr">
                <a:shade val="12000"/>
                <a:satMod val="240000"/>
              </a:schemeClr>
              <a:schemeClr val="phClr">
                <a:tint val="6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135</TotalTime>
  <Words>0</Words>
  <Application>Microsoft Office PowerPoint</Application>
  <PresentationFormat>Экран (4:3)</PresentationFormat>
  <Paragraphs>1</Paragraphs>
  <Slides>7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2</vt:i4>
      </vt:variant>
      <vt:variant>
        <vt:lpstr>Внедренные серверы OLE</vt:lpstr>
      </vt:variant>
      <vt:variant>
        <vt:i4>2</vt:i4>
      </vt:variant>
      <vt:variant>
        <vt:lpstr>Заголовки слайдов</vt:lpstr>
      </vt:variant>
      <vt:variant>
        <vt:i4>7</vt:i4>
      </vt:variant>
    </vt:vector>
  </HeadingPairs>
  <TitlesOfParts>
    <vt:vector size="11" baseType="lpstr">
      <vt:lpstr>Бумажная</vt:lpstr>
      <vt:lpstr>1_Бумажная</vt:lpstr>
      <vt:lpstr>CorelDRAW</vt:lpstr>
      <vt:lpstr>CorelDRAW 11.0 Graphic</vt:lpstr>
      <vt:lpstr>    Греко-персидские войны  Οι Μηδικοί Πόλεμοι</vt:lpstr>
      <vt:lpstr>Слайд 2</vt:lpstr>
      <vt:lpstr>Слайд 3</vt:lpstr>
      <vt:lpstr>Слайд 4</vt:lpstr>
      <vt:lpstr>Слайд 5</vt:lpstr>
      <vt:lpstr>Слайд 6</vt:lpstr>
      <vt:lpstr>Слайд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Национально-освободительная революция греков 1821-1829 гг. </dc:title>
  <cp:lastModifiedBy>Admin</cp:lastModifiedBy>
  <cp:revision>16</cp:revision>
  <dcterms:modified xsi:type="dcterms:W3CDTF">2011-02-12T08:17:02Z</dcterms:modified>
</cp:coreProperties>
</file>