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16E2-41F8-4317-8A18-3EAFEF3D5B8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4E298-9CFE-4E15-BD9E-02B5DC653A0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От шеф-повара Кофопулоса Иоанниса</a:t>
          </a:r>
          <a:endParaRPr lang="ru-RU" sz="2000" dirty="0">
            <a:solidFill>
              <a:schemeClr val="bg2">
                <a:lumMod val="75000"/>
              </a:schemeClr>
            </a:solidFill>
          </a:endParaRPr>
        </a:p>
      </dgm:t>
    </dgm:pt>
    <dgm:pt modelId="{6CF7738C-46A5-4242-8D9B-B31022B9FF7F}" type="parTrans" cxnId="{44343081-7DFB-43A0-B798-D81CBC68A7F9}">
      <dgm:prSet/>
      <dgm:spPr/>
      <dgm:t>
        <a:bodyPr/>
        <a:lstStyle/>
        <a:p>
          <a:endParaRPr lang="ru-RU"/>
        </a:p>
      </dgm:t>
    </dgm:pt>
    <dgm:pt modelId="{D959901D-9DD7-42CD-8C99-A71E31E662A2}" type="sibTrans" cxnId="{44343081-7DFB-43A0-B798-D81CBC68A7F9}">
      <dgm:prSet/>
      <dgm:spPr/>
      <dgm:t>
        <a:bodyPr/>
        <a:lstStyle/>
        <a:p>
          <a:endParaRPr lang="ru-RU"/>
        </a:p>
      </dgm:t>
    </dgm:pt>
    <dgm:pt modelId="{7DE7070D-C5DF-48F9-A8E4-D93E02FBA6E3}" type="pres">
      <dgm:prSet presAssocID="{5F2516E2-41F8-4317-8A18-3EAFEF3D5B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BCDC9-C205-47A4-A503-D78DA1FA5BCE}" type="pres">
      <dgm:prSet presAssocID="{9F54E298-9CFE-4E15-BD9E-02B5DC653A08}" presName="circle1" presStyleLbl="node1" presStyleIdx="0" presStyleCnt="1"/>
      <dgm:spPr/>
    </dgm:pt>
    <dgm:pt modelId="{0C8DB863-05C4-4B86-9F89-69221ADA346C}" type="pres">
      <dgm:prSet presAssocID="{9F54E298-9CFE-4E15-BD9E-02B5DC653A08}" presName="space" presStyleCnt="0"/>
      <dgm:spPr/>
    </dgm:pt>
    <dgm:pt modelId="{920C3642-BA74-470E-841D-1F1DEFA76837}" type="pres">
      <dgm:prSet presAssocID="{9F54E298-9CFE-4E15-BD9E-02B5DC653A08}" presName="rect1" presStyleLbl="alignAcc1" presStyleIdx="0" presStyleCnt="1"/>
      <dgm:spPr/>
      <dgm:t>
        <a:bodyPr/>
        <a:lstStyle/>
        <a:p>
          <a:endParaRPr lang="ru-RU"/>
        </a:p>
      </dgm:t>
    </dgm:pt>
    <dgm:pt modelId="{61EDB7B0-AD99-43A8-8614-B9ECEC288B0D}" type="pres">
      <dgm:prSet presAssocID="{9F54E298-9CFE-4E15-BD9E-02B5DC653A0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6F52B-F39B-40E6-BBD9-BA43E962671E}" type="presOf" srcId="{5F2516E2-41F8-4317-8A18-3EAFEF3D5B8E}" destId="{7DE7070D-C5DF-48F9-A8E4-D93E02FBA6E3}" srcOrd="0" destOrd="0" presId="urn:microsoft.com/office/officeart/2005/8/layout/target3"/>
    <dgm:cxn modelId="{19BA7567-BE36-4F23-A210-6CF0D45B4E1D}" type="presOf" srcId="{9F54E298-9CFE-4E15-BD9E-02B5DC653A08}" destId="{61EDB7B0-AD99-43A8-8614-B9ECEC288B0D}" srcOrd="1" destOrd="0" presId="urn:microsoft.com/office/officeart/2005/8/layout/target3"/>
    <dgm:cxn modelId="{44343081-7DFB-43A0-B798-D81CBC68A7F9}" srcId="{5F2516E2-41F8-4317-8A18-3EAFEF3D5B8E}" destId="{9F54E298-9CFE-4E15-BD9E-02B5DC653A08}" srcOrd="0" destOrd="0" parTransId="{6CF7738C-46A5-4242-8D9B-B31022B9FF7F}" sibTransId="{D959901D-9DD7-42CD-8C99-A71E31E662A2}"/>
    <dgm:cxn modelId="{A4703856-07CA-4519-9B81-F773989267E8}" type="presOf" srcId="{9F54E298-9CFE-4E15-BD9E-02B5DC653A08}" destId="{920C3642-BA74-470E-841D-1F1DEFA76837}" srcOrd="0" destOrd="0" presId="urn:microsoft.com/office/officeart/2005/8/layout/target3"/>
    <dgm:cxn modelId="{F7B9F7C5-30EF-4AB4-B6E1-96A982A0A82A}" type="presParOf" srcId="{7DE7070D-C5DF-48F9-A8E4-D93E02FBA6E3}" destId="{0C6BCDC9-C205-47A4-A503-D78DA1FA5BCE}" srcOrd="0" destOrd="0" presId="urn:microsoft.com/office/officeart/2005/8/layout/target3"/>
    <dgm:cxn modelId="{D3A129F8-6FBC-4BA8-A64F-07DD4B26699F}" type="presParOf" srcId="{7DE7070D-C5DF-48F9-A8E4-D93E02FBA6E3}" destId="{0C8DB863-05C4-4B86-9F89-69221ADA346C}" srcOrd="1" destOrd="0" presId="urn:microsoft.com/office/officeart/2005/8/layout/target3"/>
    <dgm:cxn modelId="{DBB50335-921F-4D25-84D3-73DED84EC88B}" type="presParOf" srcId="{7DE7070D-C5DF-48F9-A8E4-D93E02FBA6E3}" destId="{920C3642-BA74-470E-841D-1F1DEFA76837}" srcOrd="2" destOrd="0" presId="urn:microsoft.com/office/officeart/2005/8/layout/target3"/>
    <dgm:cxn modelId="{346FC607-61B6-46BD-ACE6-580CD084835F}" type="presParOf" srcId="{7DE7070D-C5DF-48F9-A8E4-D93E02FBA6E3}" destId="{61EDB7B0-AD99-43A8-8614-B9ECEC288B0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A1C87-F70E-427F-80B6-C173CB542B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119E6-4663-4B71-B32E-3F45F89C6D44}">
      <dgm:prSet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mtClean="0"/>
            <a:t>В рамках нашей постоянной акции «Поддержи Грецию» шеф- повар, Яннис Kофопулос, предлагает Вам возможность попробовать традиционные греческие сладости, которые греки едят в период рождественских и новогодних праздников: «Меломакарона» и «Курабье.</a:t>
          </a:r>
          <a:endParaRPr lang="ru-RU"/>
        </a:p>
      </dgm:t>
    </dgm:pt>
    <dgm:pt modelId="{C8C12AEA-1722-40B4-B08F-BE23C12B87E6}" type="parTrans" cxnId="{80680659-D92B-4741-90F9-660F17529629}">
      <dgm:prSet/>
      <dgm:spPr/>
      <dgm:t>
        <a:bodyPr/>
        <a:lstStyle/>
        <a:p>
          <a:endParaRPr lang="ru-RU"/>
        </a:p>
      </dgm:t>
    </dgm:pt>
    <dgm:pt modelId="{F4469920-74E8-4713-9C49-7C8D9D6F29A6}" type="sibTrans" cxnId="{80680659-D92B-4741-90F9-660F17529629}">
      <dgm:prSet/>
      <dgm:spPr/>
      <dgm:t>
        <a:bodyPr/>
        <a:lstStyle/>
        <a:p>
          <a:endParaRPr lang="ru-RU"/>
        </a:p>
      </dgm:t>
    </dgm:pt>
    <dgm:pt modelId="{C25C5720-12EB-45A5-8943-AF640BD5B5A1}" type="pres">
      <dgm:prSet presAssocID="{8F5A1C87-F70E-427F-80B6-C173CB542B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1B4118B-F32C-42B3-8FDD-5133748D7E42}" type="pres">
      <dgm:prSet presAssocID="{591119E6-4663-4B71-B32E-3F45F89C6D44}" presName="circle1" presStyleLbl="node1" presStyleIdx="0" presStyleCnt="1"/>
      <dgm:spPr/>
    </dgm:pt>
    <dgm:pt modelId="{10AA11F2-B6E0-4951-861A-9E223861F5CB}" type="pres">
      <dgm:prSet presAssocID="{591119E6-4663-4B71-B32E-3F45F89C6D44}" presName="space" presStyleCnt="0"/>
      <dgm:spPr/>
    </dgm:pt>
    <dgm:pt modelId="{B4E72FED-8C78-44A8-9AA2-70F8746CD00A}" type="pres">
      <dgm:prSet presAssocID="{591119E6-4663-4B71-B32E-3F45F89C6D44}" presName="rect1" presStyleLbl="alignAcc1" presStyleIdx="0" presStyleCnt="1"/>
      <dgm:spPr/>
    </dgm:pt>
    <dgm:pt modelId="{6E97E029-9685-4C1E-B525-4924E654BCC0}" type="pres">
      <dgm:prSet presAssocID="{591119E6-4663-4B71-B32E-3F45F89C6D4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53D1450-2391-4A77-8681-DA4BDEF69679}" type="presOf" srcId="{591119E6-4663-4B71-B32E-3F45F89C6D44}" destId="{B4E72FED-8C78-44A8-9AA2-70F8746CD00A}" srcOrd="0" destOrd="0" presId="urn:microsoft.com/office/officeart/2005/8/layout/target3"/>
    <dgm:cxn modelId="{80680659-D92B-4741-90F9-660F17529629}" srcId="{8F5A1C87-F70E-427F-80B6-C173CB542B15}" destId="{591119E6-4663-4B71-B32E-3F45F89C6D44}" srcOrd="0" destOrd="0" parTransId="{C8C12AEA-1722-40B4-B08F-BE23C12B87E6}" sibTransId="{F4469920-74E8-4713-9C49-7C8D9D6F29A6}"/>
    <dgm:cxn modelId="{9F9CB3AF-AB21-4DCA-AF25-9FD20F882048}" type="presOf" srcId="{8F5A1C87-F70E-427F-80B6-C173CB542B15}" destId="{C25C5720-12EB-45A5-8943-AF640BD5B5A1}" srcOrd="0" destOrd="0" presId="urn:microsoft.com/office/officeart/2005/8/layout/target3"/>
    <dgm:cxn modelId="{259CDE29-8A1D-48F6-B088-5219419E6601}" type="presOf" srcId="{591119E6-4663-4B71-B32E-3F45F89C6D44}" destId="{6E97E029-9685-4C1E-B525-4924E654BCC0}" srcOrd="1" destOrd="0" presId="urn:microsoft.com/office/officeart/2005/8/layout/target3"/>
    <dgm:cxn modelId="{FDB8A077-0747-443A-93E0-39C856C1B40D}" type="presParOf" srcId="{C25C5720-12EB-45A5-8943-AF640BD5B5A1}" destId="{D1B4118B-F32C-42B3-8FDD-5133748D7E42}" srcOrd="0" destOrd="0" presId="urn:microsoft.com/office/officeart/2005/8/layout/target3"/>
    <dgm:cxn modelId="{57B07292-E887-4E3B-B5B7-39F6163D5DC3}" type="presParOf" srcId="{C25C5720-12EB-45A5-8943-AF640BD5B5A1}" destId="{10AA11F2-B6E0-4951-861A-9E223861F5CB}" srcOrd="1" destOrd="0" presId="urn:microsoft.com/office/officeart/2005/8/layout/target3"/>
    <dgm:cxn modelId="{0D51DE56-D5DF-436C-A079-B581649EBE87}" type="presParOf" srcId="{C25C5720-12EB-45A5-8943-AF640BD5B5A1}" destId="{B4E72FED-8C78-44A8-9AA2-70F8746CD00A}" srcOrd="2" destOrd="0" presId="urn:microsoft.com/office/officeart/2005/8/layout/target3"/>
    <dgm:cxn modelId="{97B9ACDF-CE62-4EBF-B99B-0C5C55BE6389}" type="presParOf" srcId="{C25C5720-12EB-45A5-8943-AF640BD5B5A1}" destId="{6E97E029-9685-4C1E-B525-4924E654BCC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6A28D-987F-4036-8E3A-B7D92F05AB0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093E1-7112-479A-A315-1A02B1969A86}">
      <dgm:prSet custT="1"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z="1400" b="0" dirty="0" smtClean="0">
              <a:solidFill>
                <a:schemeClr val="accent4"/>
              </a:solidFill>
            </a:rPr>
            <a:t>Наши сладости</a:t>
          </a:r>
          <a:endParaRPr lang="ru-RU" sz="1400" b="0" dirty="0">
            <a:solidFill>
              <a:schemeClr val="accent4"/>
            </a:solidFill>
          </a:endParaRPr>
        </a:p>
      </dgm:t>
    </dgm:pt>
    <dgm:pt modelId="{3569A85B-005D-4E80-B94B-7E9A37ABBC32}" type="parTrans" cxnId="{0576FE89-10D9-41A3-9A8D-F88CA96C5E79}">
      <dgm:prSet/>
      <dgm:spPr/>
      <dgm:t>
        <a:bodyPr/>
        <a:lstStyle/>
        <a:p>
          <a:endParaRPr lang="ru-RU"/>
        </a:p>
      </dgm:t>
    </dgm:pt>
    <dgm:pt modelId="{8BBDB313-DE20-42B2-99CB-177DAA9EC0C3}" type="sibTrans" cxnId="{0576FE89-10D9-41A3-9A8D-F88CA96C5E79}">
      <dgm:prSet/>
      <dgm:spPr/>
      <dgm:t>
        <a:bodyPr/>
        <a:lstStyle/>
        <a:p>
          <a:endParaRPr lang="ru-RU"/>
        </a:p>
      </dgm:t>
    </dgm:pt>
    <dgm:pt modelId="{B37389D2-6C78-4CC3-8B1C-A56E4D31F76E}" type="pres">
      <dgm:prSet presAssocID="{0DD6A28D-987F-4036-8E3A-B7D92F05AB0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6869C-6B5C-4ACB-9177-89FDEF61981F}" type="pres">
      <dgm:prSet presAssocID="{378093E1-7112-479A-A315-1A02B1969A86}" presName="circle1" presStyleLbl="node1" presStyleIdx="0" presStyleCnt="1" custLinFactNeighborX="0"/>
      <dgm:spPr/>
    </dgm:pt>
    <dgm:pt modelId="{EDC1BC69-4E14-4B7D-8539-3418947027B9}" type="pres">
      <dgm:prSet presAssocID="{378093E1-7112-479A-A315-1A02B1969A86}" presName="space" presStyleCnt="0"/>
      <dgm:spPr/>
    </dgm:pt>
    <dgm:pt modelId="{C92CC061-2295-49E3-8C28-D586E8AD93D2}" type="pres">
      <dgm:prSet presAssocID="{378093E1-7112-479A-A315-1A02B1969A86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EB2E4456-9F69-4301-BDFB-0020F9206120}" type="pres">
      <dgm:prSet presAssocID="{378093E1-7112-479A-A315-1A02B1969A8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6FE89-10D9-41A3-9A8D-F88CA96C5E79}" srcId="{0DD6A28D-987F-4036-8E3A-B7D92F05AB0E}" destId="{378093E1-7112-479A-A315-1A02B1969A86}" srcOrd="0" destOrd="0" parTransId="{3569A85B-005D-4E80-B94B-7E9A37ABBC32}" sibTransId="{8BBDB313-DE20-42B2-99CB-177DAA9EC0C3}"/>
    <dgm:cxn modelId="{9F15B80A-2F88-4F27-9C10-D1EC0B40BA47}" type="presOf" srcId="{0DD6A28D-987F-4036-8E3A-B7D92F05AB0E}" destId="{B37389D2-6C78-4CC3-8B1C-A56E4D31F76E}" srcOrd="0" destOrd="0" presId="urn:microsoft.com/office/officeart/2005/8/layout/target3"/>
    <dgm:cxn modelId="{AD9A18FD-3EAC-42B9-AF35-EF340CC4EE99}" type="presOf" srcId="{378093E1-7112-479A-A315-1A02B1969A86}" destId="{C92CC061-2295-49E3-8C28-D586E8AD93D2}" srcOrd="0" destOrd="0" presId="urn:microsoft.com/office/officeart/2005/8/layout/target3"/>
    <dgm:cxn modelId="{976CE073-D363-4EA3-9DF0-6661E0B95E24}" type="presOf" srcId="{378093E1-7112-479A-A315-1A02B1969A86}" destId="{EB2E4456-9F69-4301-BDFB-0020F9206120}" srcOrd="1" destOrd="0" presId="urn:microsoft.com/office/officeart/2005/8/layout/target3"/>
    <dgm:cxn modelId="{0C15D40C-3D1E-4365-BD70-696B0444D5B1}" type="presParOf" srcId="{B37389D2-6C78-4CC3-8B1C-A56E4D31F76E}" destId="{8926869C-6B5C-4ACB-9177-89FDEF61981F}" srcOrd="0" destOrd="0" presId="urn:microsoft.com/office/officeart/2005/8/layout/target3"/>
    <dgm:cxn modelId="{C49C7389-F8B1-44C0-B071-62A73AE53C6A}" type="presParOf" srcId="{B37389D2-6C78-4CC3-8B1C-A56E4D31F76E}" destId="{EDC1BC69-4E14-4B7D-8539-3418947027B9}" srcOrd="1" destOrd="0" presId="urn:microsoft.com/office/officeart/2005/8/layout/target3"/>
    <dgm:cxn modelId="{4F821FD8-86A4-44DF-B5A9-C44F239CAA09}" type="presParOf" srcId="{B37389D2-6C78-4CC3-8B1C-A56E4D31F76E}" destId="{C92CC061-2295-49E3-8C28-D586E8AD93D2}" srcOrd="2" destOrd="0" presId="urn:microsoft.com/office/officeart/2005/8/layout/target3"/>
    <dgm:cxn modelId="{9B7336C7-BFD6-437C-995C-6F12FE574585}" type="presParOf" srcId="{B37389D2-6C78-4CC3-8B1C-A56E4D31F76E}" destId="{EB2E4456-9F69-4301-BDFB-0020F920612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D45C8-4C02-412B-A9E9-1A1B848C82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CF43C-68B3-46A6-BAA9-44BB2E7F582D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ru-RU" sz="1100" b="1" dirty="0" smtClean="0">
              <a:solidFill>
                <a:schemeClr val="tx1"/>
              </a:solidFill>
            </a:rPr>
            <a:t>«Курабье» </a:t>
          </a:r>
          <a:r>
            <a:rPr lang="ru-RU" sz="1100" dirty="0" smtClean="0">
              <a:solidFill>
                <a:schemeClr val="tx1"/>
              </a:solidFill>
            </a:rPr>
            <a:t>имеет свое происхождение из Каппадокии (нынешняя территория Турции), его основными ингредиентами являются сливочное масло и сахарная пудра, которая своим цветом и видом символизирует рождественский снег и чистоту маленького Христа. Бытует мнение, что это печенье волхвы преподнесли новорожденному Христу, поэтому это лакомство занимает особое место в греческой культуре и традициях. </a:t>
          </a:r>
        </a:p>
        <a:p>
          <a:pPr rtl="0"/>
          <a:r>
            <a:rPr lang="ru-RU" sz="1100" b="1" u="sng" dirty="0" smtClean="0">
              <a:solidFill>
                <a:schemeClr val="tx1"/>
              </a:solidFill>
            </a:rPr>
            <a:t>Стоимость: 1 000 рублей/кг.</a:t>
          </a:r>
          <a:r>
            <a:rPr lang="ru-RU" sz="1100" b="1" u="sng" dirty="0" smtClean="0">
              <a:solidFill>
                <a:schemeClr val="accent4"/>
              </a:solidFill>
            </a:rPr>
            <a:t/>
          </a:r>
          <a:br>
            <a:rPr lang="ru-RU" sz="1100" b="1" u="sng" dirty="0" smtClean="0">
              <a:solidFill>
                <a:schemeClr val="accent4"/>
              </a:solidFill>
            </a:rPr>
          </a:br>
          <a:endParaRPr lang="ru-RU" sz="1100" b="1" u="sng" dirty="0">
            <a:solidFill>
              <a:schemeClr val="accent4"/>
            </a:solidFill>
          </a:endParaRPr>
        </a:p>
      </dgm:t>
    </dgm:pt>
    <dgm:pt modelId="{A79B13BE-0D31-43C9-B948-C8217E479446}" type="parTrans" cxnId="{265BBC50-0B03-47F2-ABFE-B28697197A1D}">
      <dgm:prSet/>
      <dgm:spPr/>
      <dgm:t>
        <a:bodyPr/>
        <a:lstStyle/>
        <a:p>
          <a:endParaRPr lang="ru-RU"/>
        </a:p>
      </dgm:t>
    </dgm:pt>
    <dgm:pt modelId="{71667F5A-F096-4668-8298-EC92F33774B4}" type="sibTrans" cxnId="{265BBC50-0B03-47F2-ABFE-B28697197A1D}">
      <dgm:prSet/>
      <dgm:spPr/>
      <dgm:t>
        <a:bodyPr/>
        <a:lstStyle/>
        <a:p>
          <a:endParaRPr lang="ru-RU"/>
        </a:p>
      </dgm:t>
    </dgm:pt>
    <dgm:pt modelId="{A73CDB6B-927B-4E43-9890-E6C71B9C2EC0}" type="pres">
      <dgm:prSet presAssocID="{BC3D45C8-4C02-412B-A9E9-1A1B848C82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F9D23-22F0-4722-BA01-DD43DE138923}" type="pres">
      <dgm:prSet presAssocID="{584CF43C-68B3-46A6-BAA9-44BB2E7F58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6C360-6DFE-4319-A7C2-1BD03919954D}" type="presOf" srcId="{BC3D45C8-4C02-412B-A9E9-1A1B848C828A}" destId="{A73CDB6B-927B-4E43-9890-E6C71B9C2EC0}" srcOrd="0" destOrd="0" presId="urn:microsoft.com/office/officeart/2005/8/layout/vList2"/>
    <dgm:cxn modelId="{265BBC50-0B03-47F2-ABFE-B28697197A1D}" srcId="{BC3D45C8-4C02-412B-A9E9-1A1B848C828A}" destId="{584CF43C-68B3-46A6-BAA9-44BB2E7F582D}" srcOrd="0" destOrd="0" parTransId="{A79B13BE-0D31-43C9-B948-C8217E479446}" sibTransId="{71667F5A-F096-4668-8298-EC92F33774B4}"/>
    <dgm:cxn modelId="{7145B92F-323C-4541-B949-37BFF7876C0C}" type="presOf" srcId="{584CF43C-68B3-46A6-BAA9-44BB2E7F582D}" destId="{297F9D23-22F0-4722-BA01-DD43DE138923}" srcOrd="0" destOrd="0" presId="urn:microsoft.com/office/officeart/2005/8/layout/vList2"/>
    <dgm:cxn modelId="{3F0439C2-28DF-4886-A06D-2718C0375EBF}" type="presParOf" srcId="{A73CDB6B-927B-4E43-9890-E6C71B9C2EC0}" destId="{297F9D23-22F0-4722-BA01-DD43DE1389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61742-0230-43D8-A573-F9A11934884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58E71-C0B5-4243-932B-3F1741F40E97}">
      <dgm:prSet custT="1"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z="1400" b="0" dirty="0" smtClean="0"/>
            <a:t>Наши сладости</a:t>
          </a:r>
          <a:endParaRPr lang="ru-RU" sz="1400" dirty="0"/>
        </a:p>
      </dgm:t>
    </dgm:pt>
    <dgm:pt modelId="{D2BE39FE-4F20-4A48-B582-C387DC8D296C}" type="parTrans" cxnId="{F5AE38C5-916C-4EF8-AB01-9CAD6A1A2B3D}">
      <dgm:prSet/>
      <dgm:spPr/>
      <dgm:t>
        <a:bodyPr/>
        <a:lstStyle/>
        <a:p>
          <a:endParaRPr lang="ru-RU"/>
        </a:p>
      </dgm:t>
    </dgm:pt>
    <dgm:pt modelId="{5CA8F9AC-D85A-4866-AB36-E4ACEB0FEECF}" type="sibTrans" cxnId="{F5AE38C5-916C-4EF8-AB01-9CAD6A1A2B3D}">
      <dgm:prSet/>
      <dgm:spPr/>
      <dgm:t>
        <a:bodyPr/>
        <a:lstStyle/>
        <a:p>
          <a:endParaRPr lang="ru-RU"/>
        </a:p>
      </dgm:t>
    </dgm:pt>
    <dgm:pt modelId="{1CBF4BBB-EEFF-43DF-AF5D-7CA0512295D4}" type="pres">
      <dgm:prSet presAssocID="{F8861742-0230-43D8-A573-F9A1193488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7C87A-711C-4791-BC34-5A4AABA0D0E8}" type="pres">
      <dgm:prSet presAssocID="{99158E71-C0B5-4243-932B-3F1741F40E97}" presName="circle1" presStyleLbl="node1" presStyleIdx="0" presStyleCnt="1"/>
      <dgm:spPr/>
    </dgm:pt>
    <dgm:pt modelId="{EA506978-B67C-48CC-BB2A-1949B2E9A2BA}" type="pres">
      <dgm:prSet presAssocID="{99158E71-C0B5-4243-932B-3F1741F40E97}" presName="space" presStyleCnt="0"/>
      <dgm:spPr/>
    </dgm:pt>
    <dgm:pt modelId="{C017BB2C-CAC6-4094-B734-DB78AA7567DF}" type="pres">
      <dgm:prSet presAssocID="{99158E71-C0B5-4243-932B-3F1741F40E97}" presName="rect1" presStyleLbl="alignAcc1" presStyleIdx="0" presStyleCnt="1"/>
      <dgm:spPr/>
      <dgm:t>
        <a:bodyPr/>
        <a:lstStyle/>
        <a:p>
          <a:endParaRPr lang="ru-RU"/>
        </a:p>
      </dgm:t>
    </dgm:pt>
    <dgm:pt modelId="{4F641972-BAE2-4B95-9D4B-AB0FC8ABACA9}" type="pres">
      <dgm:prSet presAssocID="{99158E71-C0B5-4243-932B-3F1741F40E9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6DEF0-A45D-438F-80F0-FFDDDA4F54EE}" type="presOf" srcId="{99158E71-C0B5-4243-932B-3F1741F40E97}" destId="{C017BB2C-CAC6-4094-B734-DB78AA7567DF}" srcOrd="0" destOrd="0" presId="urn:microsoft.com/office/officeart/2005/8/layout/target3"/>
    <dgm:cxn modelId="{67EDE91B-DC5D-405F-B926-F71FD7D0A468}" type="presOf" srcId="{99158E71-C0B5-4243-932B-3F1741F40E97}" destId="{4F641972-BAE2-4B95-9D4B-AB0FC8ABACA9}" srcOrd="1" destOrd="0" presId="urn:microsoft.com/office/officeart/2005/8/layout/target3"/>
    <dgm:cxn modelId="{56AD3F37-09DA-4ADD-A2AE-E8F7210D71EB}" type="presOf" srcId="{F8861742-0230-43D8-A573-F9A119348840}" destId="{1CBF4BBB-EEFF-43DF-AF5D-7CA0512295D4}" srcOrd="0" destOrd="0" presId="urn:microsoft.com/office/officeart/2005/8/layout/target3"/>
    <dgm:cxn modelId="{F5AE38C5-916C-4EF8-AB01-9CAD6A1A2B3D}" srcId="{F8861742-0230-43D8-A573-F9A119348840}" destId="{99158E71-C0B5-4243-932B-3F1741F40E97}" srcOrd="0" destOrd="0" parTransId="{D2BE39FE-4F20-4A48-B582-C387DC8D296C}" sibTransId="{5CA8F9AC-D85A-4866-AB36-E4ACEB0FEECF}"/>
    <dgm:cxn modelId="{E8DEB021-2948-419F-AB56-45858F17DB11}" type="presParOf" srcId="{1CBF4BBB-EEFF-43DF-AF5D-7CA0512295D4}" destId="{9877C87A-711C-4791-BC34-5A4AABA0D0E8}" srcOrd="0" destOrd="0" presId="urn:microsoft.com/office/officeart/2005/8/layout/target3"/>
    <dgm:cxn modelId="{C2F86888-4F2A-44B8-A9EC-E973E7D14414}" type="presParOf" srcId="{1CBF4BBB-EEFF-43DF-AF5D-7CA0512295D4}" destId="{EA506978-B67C-48CC-BB2A-1949B2E9A2BA}" srcOrd="1" destOrd="0" presId="urn:microsoft.com/office/officeart/2005/8/layout/target3"/>
    <dgm:cxn modelId="{1FC87A06-BE82-4B13-B456-B5DD7F9559E8}" type="presParOf" srcId="{1CBF4BBB-EEFF-43DF-AF5D-7CA0512295D4}" destId="{C017BB2C-CAC6-4094-B734-DB78AA7567DF}" srcOrd="2" destOrd="0" presId="urn:microsoft.com/office/officeart/2005/8/layout/target3"/>
    <dgm:cxn modelId="{31C1B8B7-2B01-49D5-B869-5D074E4D38D6}" type="presParOf" srcId="{1CBF4BBB-EEFF-43DF-AF5D-7CA0512295D4}" destId="{4F641972-BAE2-4B95-9D4B-AB0FC8ABACA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2EE57-8B8C-40BB-A2A7-4A64811013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60477-6E32-4F9B-89CB-C1D5BDE6EBDB}">
      <dgm:prSet custT="1"/>
      <dgm:spPr>
        <a:solidFill>
          <a:schemeClr val="tx1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z="1100" b="1" dirty="0" smtClean="0">
              <a:solidFill>
                <a:schemeClr val="accent4"/>
              </a:solidFill>
            </a:rPr>
            <a:t>«Меломакарона» </a:t>
          </a:r>
          <a:r>
            <a:rPr lang="ru-RU" sz="1100" dirty="0" smtClean="0">
              <a:solidFill>
                <a:schemeClr val="accent4"/>
              </a:solidFill>
            </a:rPr>
            <a:t>-греческое национальное лакомство, перед которым невозможно устоять! Едва уловимые нотки апельсина с медовым ароматом и терпким вкусом гвоздики, корицы и мускатного ореха- никого не оставят равнодушным! Печенье также идеально подходит для вегетарианцев, так как в нем содержатся только растительные продукты. А теперь немного истории: это лакомство очень питательное, вкусное и ароматное и неразрывно связано с Рождеством и Новым Годом. В греческих традициях « MELOMAKARONA» символизирует изобилие, благополучие и плодородие, благодаря меду и орехам, которые в Древней Греции являлись пищей богов. « MELOMAKARONA» приносит удачу и, согласно преданию, его использовали в качестве угощения для Деда Мороза и маленького Христа. </a:t>
          </a:r>
        </a:p>
        <a:p>
          <a:pPr rtl="0"/>
          <a:r>
            <a:rPr lang="ru-RU" sz="1100" b="1" i="0" u="sng" dirty="0" smtClean="0">
              <a:solidFill>
                <a:schemeClr val="accent4"/>
              </a:solidFill>
            </a:rPr>
            <a:t>Стоимость: 800 рублей/кг.</a:t>
          </a:r>
          <a:endParaRPr lang="ru-RU" sz="1100" b="1" i="0" u="sng" dirty="0">
            <a:solidFill>
              <a:schemeClr val="accent4"/>
            </a:solidFill>
          </a:endParaRPr>
        </a:p>
      </dgm:t>
    </dgm:pt>
    <dgm:pt modelId="{B4C67E98-8D1A-4AF0-ADB8-C48AADE774A8}" type="parTrans" cxnId="{82DB738A-62EB-403B-B403-E1FC63B5B0F8}">
      <dgm:prSet/>
      <dgm:spPr/>
      <dgm:t>
        <a:bodyPr/>
        <a:lstStyle/>
        <a:p>
          <a:endParaRPr lang="ru-RU"/>
        </a:p>
      </dgm:t>
    </dgm:pt>
    <dgm:pt modelId="{3107C6CA-5942-470B-BB2B-6ECDBCB65A82}" type="sibTrans" cxnId="{82DB738A-62EB-403B-B403-E1FC63B5B0F8}">
      <dgm:prSet/>
      <dgm:spPr/>
      <dgm:t>
        <a:bodyPr/>
        <a:lstStyle/>
        <a:p>
          <a:endParaRPr lang="ru-RU"/>
        </a:p>
      </dgm:t>
    </dgm:pt>
    <dgm:pt modelId="{AFBF0A37-CAE9-400F-99A0-B20D13EBE3DB}" type="pres">
      <dgm:prSet presAssocID="{C1B2EE57-8B8C-40BB-A2A7-4A64811013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9219B-0019-45CA-9660-C36C42CBBA7D}" type="pres">
      <dgm:prSet presAssocID="{21F60477-6E32-4F9B-89CB-C1D5BDE6EB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B738A-62EB-403B-B403-E1FC63B5B0F8}" srcId="{C1B2EE57-8B8C-40BB-A2A7-4A6481101354}" destId="{21F60477-6E32-4F9B-89CB-C1D5BDE6EBDB}" srcOrd="0" destOrd="0" parTransId="{B4C67E98-8D1A-4AF0-ADB8-C48AADE774A8}" sibTransId="{3107C6CA-5942-470B-BB2B-6ECDBCB65A82}"/>
    <dgm:cxn modelId="{DD51DC0A-1DBC-4202-9C40-1AEA35032053}" type="presOf" srcId="{21F60477-6E32-4F9B-89CB-C1D5BDE6EBDB}" destId="{2AF9219B-0019-45CA-9660-C36C42CBBA7D}" srcOrd="0" destOrd="0" presId="urn:microsoft.com/office/officeart/2005/8/layout/vList2"/>
    <dgm:cxn modelId="{386D772F-5264-48C3-9753-5A8E7D950ED3}" type="presOf" srcId="{C1B2EE57-8B8C-40BB-A2A7-4A6481101354}" destId="{AFBF0A37-CAE9-400F-99A0-B20D13EBE3DB}" srcOrd="0" destOrd="0" presId="urn:microsoft.com/office/officeart/2005/8/layout/vList2"/>
    <dgm:cxn modelId="{15FDBBA3-0287-4958-A301-08D7F1124A38}" type="presParOf" srcId="{AFBF0A37-CAE9-400F-99A0-B20D13EBE3DB}" destId="{2AF9219B-0019-45CA-9660-C36C42CBBA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BCDC9-C205-47A4-A503-D78DA1FA5BCE}">
      <dsp:nvSpPr>
        <dsp:cNvPr id="0" name=""/>
        <dsp:cNvSpPr/>
      </dsp:nvSpPr>
      <dsp:spPr>
        <a:xfrm>
          <a:off x="0" y="0"/>
          <a:ext cx="861420" cy="8614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C3642-BA74-470E-841D-1F1DEFA76837}">
      <dsp:nvSpPr>
        <dsp:cNvPr id="0" name=""/>
        <dsp:cNvSpPr/>
      </dsp:nvSpPr>
      <dsp:spPr>
        <a:xfrm>
          <a:off x="430710" y="0"/>
          <a:ext cx="6156184" cy="86142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От шеф-повара Кофопулоса Иоанниса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30710" y="0"/>
        <a:ext cx="6156184" cy="861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4118B-F32C-42B3-8FDD-5133748D7E42}">
      <dsp:nvSpPr>
        <dsp:cNvPr id="0" name=""/>
        <dsp:cNvSpPr/>
      </dsp:nvSpPr>
      <dsp:spPr>
        <a:xfrm>
          <a:off x="0" y="0"/>
          <a:ext cx="924475" cy="9244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72FED-8C78-44A8-9AA2-70F8746CD00A}">
      <dsp:nvSpPr>
        <dsp:cNvPr id="0" name=""/>
        <dsp:cNvSpPr/>
      </dsp:nvSpPr>
      <dsp:spPr>
        <a:xfrm>
          <a:off x="462237" y="0"/>
          <a:ext cx="6662875" cy="9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В рамках нашей постоянной акции «Поддержи Грецию» шеф- повар, Яннис Kофопулос, предлагает Вам возможность попробовать традиционные греческие сладости, которые греки едят в период рождественских и новогодних праздников: «Меломакарона» и «Курабье.</a:t>
          </a:r>
          <a:endParaRPr lang="ru-RU" sz="1300" kern="1200"/>
        </a:p>
      </dsp:txBody>
      <dsp:txXfrm>
        <a:off x="462237" y="0"/>
        <a:ext cx="6662875" cy="9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6869C-6B5C-4ACB-9177-89FDEF61981F}">
      <dsp:nvSpPr>
        <dsp:cNvPr id="0" name=""/>
        <dsp:cNvSpPr/>
      </dsp:nvSpPr>
      <dsp:spPr>
        <a:xfrm>
          <a:off x="0" y="0"/>
          <a:ext cx="720080" cy="7200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C061-2295-49E3-8C28-D586E8AD93D2}">
      <dsp:nvSpPr>
        <dsp:cNvPr id="0" name=""/>
        <dsp:cNvSpPr/>
      </dsp:nvSpPr>
      <dsp:spPr>
        <a:xfrm>
          <a:off x="360040" y="0"/>
          <a:ext cx="2880320" cy="720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/>
              </a:solidFill>
            </a:rPr>
            <a:t>Наши сладости</a:t>
          </a:r>
          <a:endParaRPr lang="ru-RU" sz="1400" b="0" kern="1200" dirty="0">
            <a:solidFill>
              <a:schemeClr val="accent4"/>
            </a:solidFill>
          </a:endParaRPr>
        </a:p>
      </dsp:txBody>
      <dsp:txXfrm>
        <a:off x="360040" y="0"/>
        <a:ext cx="2880320" cy="72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D23-22F0-4722-BA01-DD43DE138923}">
      <dsp:nvSpPr>
        <dsp:cNvPr id="0" name=""/>
        <dsp:cNvSpPr/>
      </dsp:nvSpPr>
      <dsp:spPr>
        <a:xfrm>
          <a:off x="0" y="769482"/>
          <a:ext cx="3888432" cy="2205450"/>
        </a:xfrm>
        <a:prstGeom prst="roundRect">
          <a:avLst/>
        </a:prstGeom>
        <a:solidFill>
          <a:schemeClr val="accent6"/>
        </a:solid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«Курабье» </a:t>
          </a:r>
          <a:r>
            <a:rPr lang="ru-RU" sz="1100" kern="1200" dirty="0" smtClean="0">
              <a:solidFill>
                <a:schemeClr val="tx1"/>
              </a:solidFill>
            </a:rPr>
            <a:t>имеет свое происхождение из Каппадокии (нынешняя территория Турции), его основными ингредиентами являются сливочное масло и сахарная пудра, которая своим цветом и видом символизирует рождественский снег и чистоту маленького Христа. Бытует мнение, что это печенье волхвы преподнесли новорожденному Христу, поэтому это лакомство занимает особое место в греческой культуре и традициях.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/>
              </a:solidFill>
            </a:rPr>
            <a:t>Стоимость: 1 000 рублей/кг.</a:t>
          </a:r>
          <a:r>
            <a:rPr lang="ru-RU" sz="1100" b="1" u="sng" kern="1200" dirty="0" smtClean="0">
              <a:solidFill>
                <a:schemeClr val="accent4"/>
              </a:solidFill>
            </a:rPr>
            <a:t/>
          </a:r>
          <a:br>
            <a:rPr lang="ru-RU" sz="1100" b="1" u="sng" kern="1200" dirty="0" smtClean="0">
              <a:solidFill>
                <a:schemeClr val="accent4"/>
              </a:solidFill>
            </a:rPr>
          </a:br>
          <a:endParaRPr lang="ru-RU" sz="1100" b="1" u="sng" kern="1200" dirty="0">
            <a:solidFill>
              <a:schemeClr val="accent4"/>
            </a:solidFill>
          </a:endParaRPr>
        </a:p>
      </dsp:txBody>
      <dsp:txXfrm>
        <a:off x="107661" y="877143"/>
        <a:ext cx="3673110" cy="1990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C87A-711C-4791-BC34-5A4AABA0D0E8}">
      <dsp:nvSpPr>
        <dsp:cNvPr id="0" name=""/>
        <dsp:cNvSpPr/>
      </dsp:nvSpPr>
      <dsp:spPr>
        <a:xfrm>
          <a:off x="0" y="0"/>
          <a:ext cx="720080" cy="7200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7BB2C-CAC6-4094-B734-DB78AA7567DF}">
      <dsp:nvSpPr>
        <dsp:cNvPr id="0" name=""/>
        <dsp:cNvSpPr/>
      </dsp:nvSpPr>
      <dsp:spPr>
        <a:xfrm>
          <a:off x="360040" y="0"/>
          <a:ext cx="2952327" cy="720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Наши сладости</a:t>
          </a:r>
          <a:endParaRPr lang="ru-RU" sz="1400" kern="1200" dirty="0"/>
        </a:p>
      </dsp:txBody>
      <dsp:txXfrm>
        <a:off x="360040" y="0"/>
        <a:ext cx="2952327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9219B-0019-45CA-9660-C36C42CBBA7D}">
      <dsp:nvSpPr>
        <dsp:cNvPr id="0" name=""/>
        <dsp:cNvSpPr/>
      </dsp:nvSpPr>
      <dsp:spPr>
        <a:xfrm>
          <a:off x="0" y="55"/>
          <a:ext cx="3663245" cy="3528281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4"/>
              </a:solidFill>
            </a:rPr>
            <a:t>«Меломакарона» </a:t>
          </a:r>
          <a:r>
            <a:rPr lang="ru-RU" sz="1100" kern="1200" dirty="0" smtClean="0">
              <a:solidFill>
                <a:schemeClr val="accent4"/>
              </a:solidFill>
            </a:rPr>
            <a:t>-греческое национальное лакомство, перед которым невозможно устоять! Едва уловимые нотки апельсина с медовым ароматом и терпким вкусом гвоздики, корицы и мускатного ореха- никого не оставят равнодушным! Печенье также идеально подходит для вегетарианцев, так как в нем содержатся только растительные продукты. А теперь немного истории: это лакомство очень питательное, вкусное и ароматное и неразрывно связано с Рождеством и Новым Годом. В греческих традициях « MELOMAKARONA» символизирует изобилие, благополучие и плодородие, благодаря меду и орехам, которые в Древней Греции являлись пищей богов. « MELOMAKARONA» приносит удачу и, согласно преданию, его использовали в качестве угощения для Деда Мороза и маленького Христа.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sng" kern="1200" dirty="0" smtClean="0">
              <a:solidFill>
                <a:schemeClr val="accent4"/>
              </a:solidFill>
            </a:rPr>
            <a:t>Стоимость: 800 рублей/кг.</a:t>
          </a:r>
          <a:endParaRPr lang="ru-RU" sz="1100" b="1" i="0" u="sng" kern="1200" dirty="0">
            <a:solidFill>
              <a:schemeClr val="accent4"/>
            </a:solidFill>
          </a:endParaRPr>
        </a:p>
      </dsp:txBody>
      <dsp:txXfrm>
        <a:off x="172236" y="172291"/>
        <a:ext cx="3318773" cy="318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DE13-9513-492B-82DE-30EBB624732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B9CC8-012A-4F49-8CA6-46BCF7412A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geminils@rambler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Сладости </a:t>
            </a:r>
            <a:r>
              <a:rPr lang="ru-RU" dirty="0" smtClean="0"/>
              <a:t>ручной работы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0587738"/>
              </p:ext>
            </p:extLst>
          </p:nvPr>
        </p:nvGraphicFramePr>
        <p:xfrm>
          <a:off x="1009442" y="4777380"/>
          <a:ext cx="6586894" cy="86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7922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77629209"/>
              </p:ext>
            </p:extLst>
          </p:nvPr>
        </p:nvGraphicFramePr>
        <p:xfrm>
          <a:off x="1009442" y="675724"/>
          <a:ext cx="7125113" cy="9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1806575"/>
            <a:ext cx="4052888" cy="4052888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83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9990652"/>
              </p:ext>
            </p:extLst>
          </p:nvPr>
        </p:nvGraphicFramePr>
        <p:xfrm>
          <a:off x="683568" y="692696"/>
          <a:ext cx="32403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257578"/>
              </p:ext>
            </p:extLst>
          </p:nvPr>
        </p:nvGraphicFramePr>
        <p:xfrm>
          <a:off x="539553" y="1772816"/>
          <a:ext cx="38884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01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9988881"/>
              </p:ext>
            </p:extLst>
          </p:nvPr>
        </p:nvGraphicFramePr>
        <p:xfrm>
          <a:off x="827585" y="908720"/>
          <a:ext cx="33123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6035202"/>
              </p:ext>
            </p:extLst>
          </p:nvPr>
        </p:nvGraphicFramePr>
        <p:xfrm>
          <a:off x="827584" y="1988840"/>
          <a:ext cx="366324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9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556792"/>
            <a:ext cx="4950296" cy="366254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Доставка - 200 рублей по </a:t>
            </a:r>
            <a:r>
              <a:rPr lang="ru-RU" sz="1400" dirty="0" smtClean="0"/>
              <a:t>Москве, </a:t>
            </a:r>
            <a:r>
              <a:rPr lang="ru-RU" sz="1400" dirty="0"/>
              <a:t>300 рублей по </a:t>
            </a:r>
            <a:r>
              <a:rPr lang="ru-RU" sz="1400" dirty="0" smtClean="0"/>
              <a:t>МО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Минимальный заказ – от 1000 рублей.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Заказы </a:t>
            </a:r>
            <a:r>
              <a:rPr lang="ru-RU" sz="1400" dirty="0"/>
              <a:t>принимаются </a:t>
            </a:r>
            <a:r>
              <a:rPr lang="ru-RU" sz="1400" dirty="0" smtClean="0"/>
              <a:t>минимум за </a:t>
            </a:r>
            <a:r>
              <a:rPr lang="ru-RU" sz="1400" dirty="0"/>
              <a:t>два дня до осуществления доставки.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Для заказов свыше 11 кг. предоставляется 10% скидка.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Заказы </a:t>
            </a:r>
            <a:r>
              <a:rPr lang="ru-RU" sz="1400" dirty="0"/>
              <a:t>принимаются ежедневно по телефону 8 916 717 59 52 – </a:t>
            </a:r>
            <a:r>
              <a:rPr lang="ru-RU" sz="1400" dirty="0" smtClean="0"/>
              <a:t>Малышева </a:t>
            </a:r>
            <a:r>
              <a:rPr lang="ru-RU" sz="1400" dirty="0" smtClean="0"/>
              <a:t>Людмила</a:t>
            </a:r>
            <a:r>
              <a:rPr lang="ru-RU" sz="1400" dirty="0"/>
              <a:t> </a:t>
            </a:r>
            <a:r>
              <a:rPr lang="ru-RU" sz="1400" dirty="0" smtClean="0"/>
              <a:t>или на </a:t>
            </a:r>
            <a:r>
              <a:rPr lang="en-US" sz="1400" dirty="0" smtClean="0">
                <a:hlinkClick r:id="rId2"/>
              </a:rPr>
              <a:t>geminils@rambler.ru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Специальные </a:t>
            </a:r>
            <a:r>
              <a:rPr lang="ru-RU" sz="1400" dirty="0"/>
              <a:t>тарифы для компаний</a:t>
            </a:r>
            <a:r>
              <a:rPr lang="ru-RU" sz="1400" dirty="0" smtClean="0"/>
              <a:t>!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Формируем подарочные корзины по вашим запросам!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>
            <a:fillRect/>
          </a:stretch>
        </p:blipFill>
        <p:spPr>
          <a:xfrm>
            <a:off x="107504" y="116632"/>
            <a:ext cx="1717576" cy="1717576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94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Другая 1">
      <a:majorFont>
        <a:latin typeface="Papyrus"/>
        <a:ea typeface=""/>
        <a:cs typeface=""/>
      </a:majorFont>
      <a:minorFont>
        <a:latin typeface="Verdana"/>
        <a:ea typeface=""/>
        <a:cs typeface="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94</TotalTime>
  <Words>241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Сладости ручной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"Интралот"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Malysheva</dc:creator>
  <cp:lastModifiedBy>Ludmila Malysheva</cp:lastModifiedBy>
  <cp:revision>13</cp:revision>
  <dcterms:created xsi:type="dcterms:W3CDTF">2018-12-11T08:38:51Z</dcterms:created>
  <dcterms:modified xsi:type="dcterms:W3CDTF">2018-12-12T07:53:06Z</dcterms:modified>
</cp:coreProperties>
</file>