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56" r:id="rId3"/>
    <p:sldId id="314" r:id="rId4"/>
    <p:sldId id="257" r:id="rId5"/>
    <p:sldId id="303" r:id="rId6"/>
    <p:sldId id="258" r:id="rId7"/>
    <p:sldId id="287" r:id="rId8"/>
    <p:sldId id="273" r:id="rId9"/>
    <p:sldId id="310" r:id="rId10"/>
    <p:sldId id="299" r:id="rId11"/>
    <p:sldId id="272" r:id="rId12"/>
    <p:sldId id="259" r:id="rId13"/>
    <p:sldId id="282" r:id="rId14"/>
    <p:sldId id="288" r:id="rId15"/>
    <p:sldId id="304" r:id="rId16"/>
    <p:sldId id="274" r:id="rId17"/>
    <p:sldId id="307" r:id="rId18"/>
    <p:sldId id="278" r:id="rId19"/>
    <p:sldId id="283" r:id="rId20"/>
    <p:sldId id="284" r:id="rId21"/>
    <p:sldId id="291" r:id="rId22"/>
    <p:sldId id="267" r:id="rId23"/>
    <p:sldId id="308" r:id="rId24"/>
    <p:sldId id="293" r:id="rId25"/>
    <p:sldId id="277" r:id="rId26"/>
    <p:sldId id="286" r:id="rId27"/>
    <p:sldId id="275" r:id="rId28"/>
    <p:sldId id="301" r:id="rId29"/>
    <p:sldId id="290" r:id="rId30"/>
    <p:sldId id="263" r:id="rId31"/>
    <p:sldId id="297" r:id="rId32"/>
    <p:sldId id="268" r:id="rId33"/>
    <p:sldId id="269" r:id="rId34"/>
    <p:sldId id="281" r:id="rId35"/>
    <p:sldId id="312" r:id="rId36"/>
    <p:sldId id="280" r:id="rId37"/>
    <p:sldId id="295" r:id="rId38"/>
    <p:sldId id="298" r:id="rId39"/>
    <p:sldId id="262" r:id="rId40"/>
    <p:sldId id="285" r:id="rId41"/>
    <p:sldId id="313" r:id="rId42"/>
    <p:sldId id="305" r:id="rId43"/>
    <p:sldId id="266" r:id="rId44"/>
    <p:sldId id="289" r:id="rId45"/>
    <p:sldId id="296" r:id="rId46"/>
    <p:sldId id="311" r:id="rId47"/>
    <p:sldId id="270" r:id="rId48"/>
    <p:sldId id="300" r:id="rId49"/>
    <p:sldId id="292" r:id="rId50"/>
    <p:sldId id="294" r:id="rId51"/>
    <p:sldId id="306" r:id="rId52"/>
    <p:sldId id="276" r:id="rId53"/>
    <p:sldId id="302" r:id="rId54"/>
    <p:sldId id="271" r:id="rId55"/>
    <p:sldId id="309" r:id="rId56"/>
    <p:sldId id="26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44C"/>
    <a:srgbClr val="701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52A60A-BE51-44CB-BDA4-D296D5BC157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3EF405-D862-4672-A835-70D50EB99C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30810" cy="60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5213"/>
      </p:ext>
    </p:extLst>
  </p:cSld>
  <p:clrMapOvr>
    <a:masterClrMapping/>
  </p:clrMapOvr>
  <p:transition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6672"/>
            <a:ext cx="8728558" cy="58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380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6928"/>
            <a:ext cx="9144000" cy="52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617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3592"/>
            <a:ext cx="5657870" cy="67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8534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796625" cy="53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2303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343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0717"/>
            <a:ext cx="8676456" cy="56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887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560"/>
            <a:ext cx="9144000" cy="68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536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836712"/>
            <a:ext cx="7734393" cy="52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712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5873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073" y="0"/>
            <a:ext cx="4530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737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596" y="8950"/>
            <a:ext cx="4818800" cy="67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2987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08912" cy="259228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7044C"/>
                </a:solidFill>
                <a:latin typeface="Bookman Old Style" panose="02050604050505020204" pitchFamily="18" charset="0"/>
              </a:rPr>
              <a:t>Вечер Памяти жертв «греческой операции» НКВД 1937-1938 гг.</a:t>
            </a:r>
            <a:endParaRPr lang="ru-RU" sz="4000" b="1" i="1" dirty="0">
              <a:solidFill>
                <a:srgbClr val="07044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223224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  <a:t>ЭТО НУЖНО </a:t>
            </a:r>
            <a:r>
              <a:rPr lang="el-GR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  <a:t/>
            </a:r>
            <a:br>
              <a:rPr lang="el-GR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  <a:t>НЕ МЁРТВЫМ – </a:t>
            </a:r>
            <a:r>
              <a:rPr lang="el-GR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  <a:t/>
            </a:r>
            <a:br>
              <a:rPr lang="el-GR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  <a:t>ЭТО НУЖНО ЖИВЫМ...</a:t>
            </a:r>
            <a:endParaRPr lang="ru-RU" b="1" dirty="0">
              <a:solidFill>
                <a:srgbClr val="701C1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3456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1914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06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37" y="0"/>
            <a:ext cx="880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5652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32656"/>
            <a:ext cx="7128792" cy="61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673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8560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4664"/>
            <a:ext cx="8868577" cy="58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7506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015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464" y="0"/>
            <a:ext cx="4417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76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9754"/>
            <a:ext cx="8892480" cy="58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211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231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25922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b="1" i="1" dirty="0">
                <a:solidFill>
                  <a:srgbClr val="07044C"/>
                </a:solidFill>
                <a:latin typeface="Bookman Old Style" panose="02050604050505020204" pitchFamily="18" charset="0"/>
              </a:rPr>
              <a:t>Εκδήλωση μνήμης των αθώων θυμάτων της περιόδου των εκτοπίσεων και εκκαθαρίσεων</a:t>
            </a:r>
            <a:r>
              <a:rPr lang="ru-RU" sz="2800" b="1" i="1" dirty="0">
                <a:solidFill>
                  <a:srgbClr val="07044C"/>
                </a:solidFill>
                <a:latin typeface="Bookman Old Style" panose="02050604050505020204" pitchFamily="18" charset="0"/>
              </a:rPr>
              <a:t> </a:t>
            </a:r>
            <a:r>
              <a:rPr lang="el-GR" sz="2800" b="1" i="1" dirty="0">
                <a:solidFill>
                  <a:srgbClr val="07044C"/>
                </a:solidFill>
                <a:latin typeface="Bookman Old Style" panose="02050604050505020204" pitchFamily="18" charset="0"/>
              </a:rPr>
              <a:t>με</a:t>
            </a:r>
            <a:r>
              <a:rPr lang="ru-RU" sz="2800" b="1" i="1" dirty="0">
                <a:solidFill>
                  <a:srgbClr val="07044C"/>
                </a:solidFill>
                <a:latin typeface="Bookman Old Style" panose="02050604050505020204" pitchFamily="18" charset="0"/>
              </a:rPr>
              <a:t> </a:t>
            </a:r>
            <a:r>
              <a:rPr lang="el-GR" sz="2800" b="1" i="1" dirty="0">
                <a:solidFill>
                  <a:srgbClr val="07044C"/>
                </a:solidFill>
                <a:latin typeface="Bookman Old Style" panose="02050604050505020204" pitchFamily="18" charset="0"/>
              </a:rPr>
              <a:t>τη</a:t>
            </a:r>
            <a:r>
              <a:rPr lang="ru-RU" sz="2800" b="1" i="1" dirty="0">
                <a:solidFill>
                  <a:srgbClr val="07044C"/>
                </a:solidFill>
                <a:latin typeface="Bookman Old Style" panose="02050604050505020204" pitchFamily="18" charset="0"/>
              </a:rPr>
              <a:t> </a:t>
            </a:r>
            <a:r>
              <a:rPr lang="el-GR" sz="2800" b="1" i="1" dirty="0">
                <a:solidFill>
                  <a:srgbClr val="07044C"/>
                </a:solidFill>
                <a:latin typeface="Bookman Old Style" panose="02050604050505020204" pitchFamily="18" charset="0"/>
              </a:rPr>
              <a:t>συμπλήρωση 80 ετών της έναρξης της Ελληνικής Επιχείρησης του Υπουργείου/Επιτροπής Εσωτερικών Υποθέσεων της ΕΣΣΔ (1937-1938)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2232247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701C16"/>
                </a:solidFill>
                <a:latin typeface="Bookman Old Style" panose="02050604050505020204" pitchFamily="18" charset="0"/>
              </a:rPr>
              <a:t>ΔΙΚΑΙΩΜΑ ΣΤΗ ΜΝΗΜΗ–ΑΔΗΡΙΤΗ ΑΝΑΓΚΗ ΓΙΑ ΤΟΥΣ ΖΩΝΤΑΝΟΥΣ…</a:t>
            </a:r>
            <a:endParaRPr lang="ru-RU" b="1" dirty="0">
              <a:solidFill>
                <a:srgbClr val="701C1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213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90" y="140079"/>
            <a:ext cx="546463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736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541"/>
            <a:ext cx="9144000" cy="63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491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860" y="0"/>
            <a:ext cx="4604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686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636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99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95" y="404664"/>
            <a:ext cx="8066145" cy="57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84443"/>
      </p:ext>
    </p:extLst>
  </p:cSld>
  <p:clrMapOvr>
    <a:masterClrMapping/>
  </p:clrMapOvr>
  <p:transition advClick="0" advTm="5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77" y="0"/>
            <a:ext cx="246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185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147" y="0"/>
            <a:ext cx="6117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573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72"/>
            <a:ext cx="8883163" cy="58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379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395" y="116632"/>
            <a:ext cx="4330959" cy="66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3580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0180"/>
            <a:ext cx="8713021" cy="6777820"/>
          </a:xfrm>
        </p:spPr>
      </p:pic>
    </p:spTree>
    <p:extLst>
      <p:ext uri="{BB962C8B-B14F-4D97-AF65-F5344CB8AC3E}">
        <p14:creationId xmlns:p14="http://schemas.microsoft.com/office/powerpoint/2010/main" val="309375668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61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544"/>
            <a:ext cx="9144000" cy="65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654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80728"/>
            <a:ext cx="7560840" cy="44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727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23"/>
            <a:ext cx="9144000" cy="65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1793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350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60"/>
            <a:ext cx="9144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52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40"/>
            <a:ext cx="9144000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550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61" y="0"/>
            <a:ext cx="8775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737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8371763" cy="55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39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699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4" y="1772816"/>
            <a:ext cx="899221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643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709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14369"/>
            <a:ext cx="804617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112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546" y="0"/>
            <a:ext cx="4260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282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240"/>
            <a:ext cx="9144000" cy="60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2222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556" y="0"/>
            <a:ext cx="639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1657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8496944" cy="47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639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544"/>
            <a:ext cx="9144000" cy="65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44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836712"/>
            <a:ext cx="3168352" cy="4486621"/>
          </a:xfrm>
        </p:spPr>
      </p:pic>
    </p:spTree>
    <p:extLst>
      <p:ext uri="{BB962C8B-B14F-4D97-AF65-F5344CB8AC3E}">
        <p14:creationId xmlns:p14="http://schemas.microsoft.com/office/powerpoint/2010/main" val="392828148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857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144" y="0"/>
            <a:ext cx="5253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978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68680"/>
            <a:ext cx="8892480" cy="4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765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40</Words>
  <Application>Microsoft Office PowerPoint</Application>
  <PresentationFormat>Экран (4:3)</PresentationFormat>
  <Paragraphs>4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Бумажная</vt:lpstr>
      <vt:lpstr>Презентация PowerPoint</vt:lpstr>
      <vt:lpstr>ЭТО НУЖНО  НЕ МЁРТВЫМ –  ЭТО НУЖНО ЖИВЫМ...</vt:lpstr>
      <vt:lpstr>ΔΙΚΑΙΩΜΑ ΣΤΗ ΜΝΗΜΗ–ΑΔΗΡΙΤΗ ΑΝΑΓΚΗ ΓΙΑ ΤΟΥΣ ΖΩΝΤΑΝΟΥΣ…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нужно не мертвым –  это нужно живым...</dc:title>
  <dc:creator>Пользователь Компьют</dc:creator>
  <cp:lastModifiedBy>Пользователь Компьют</cp:lastModifiedBy>
  <cp:revision>16</cp:revision>
  <dcterms:created xsi:type="dcterms:W3CDTF">2017-12-11T08:01:13Z</dcterms:created>
  <dcterms:modified xsi:type="dcterms:W3CDTF">2017-12-18T12:09:34Z</dcterms:modified>
</cp:coreProperties>
</file>