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1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92.168.0.106\Data\ДОКУМЕНТЫ1\2016\ΕVENTS 2016\10 лет ГКЦ\По сценарию для сотрудников\Правление\Илиопуло А.А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9" y="1648368"/>
            <a:ext cx="219984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8836" y="404664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Palatino Linotype" panose="02040502050505030304" pitchFamily="18" charset="0"/>
              </a:rPr>
              <a:t>Правление ГРЕЧЕСКОГО КУЛЬТУРНОГО ЦЕНТРА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7756" y="868070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latin typeface="Palatino Linotype" panose="02040502050505030304" pitchFamily="18" charset="0"/>
              </a:rPr>
              <a:t>ΔΙΟΙΚΗΤΙΚΟ ΣΥΜΒΟΥΛΙΟ Κ.Ε.Π.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54" y="5307936"/>
            <a:ext cx="370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Palatino Linotype" panose="02040502050505030304" pitchFamily="18" charset="0"/>
              </a:rPr>
              <a:t>Илиопуло Андрей Андреевич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5733256"/>
            <a:ext cx="2608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Председатель Правления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pic>
        <p:nvPicPr>
          <p:cNvPr id="1029" name="Picture 5" descr="\\192.168.0.106\Data\ДОКУМЕНТЫ1\2016\ΕVENTS 2016\10 лет ГКЦ\По сценарию для сотрудников\Правление\Теодора Янниц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251" y="1648368"/>
            <a:ext cx="2342017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67250" y="5169437"/>
            <a:ext cx="3059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Palatino Linotype" panose="02040502050505030304" pitchFamily="18" charset="0"/>
              </a:rPr>
              <a:t>Карафулиди</a:t>
            </a:r>
          </a:p>
          <a:p>
            <a:r>
              <a:rPr lang="ru-RU" b="1" dirty="0" smtClean="0">
                <a:latin typeface="Palatino Linotype" panose="02040502050505030304" pitchFamily="18" charset="0"/>
              </a:rPr>
              <a:t>Федор Александрович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675" y="5963967"/>
            <a:ext cx="2791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Palatino Linotype" panose="02040502050505030304" pitchFamily="18" charset="0"/>
              </a:rPr>
              <a:t>Заместитель Председателя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3233" y="532921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alatino Linotype" panose="02040502050505030304" pitchFamily="18" charset="0"/>
              </a:rPr>
              <a:t>Теодора Янници</a:t>
            </a:r>
            <a:endParaRPr lang="ru-RU" b="1" dirty="0">
              <a:latin typeface="Palatino Linotype" panose="020405020505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5950" y="5772321"/>
            <a:ext cx="2936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Директор,</a:t>
            </a:r>
          </a:p>
          <a:p>
            <a:pPr algn="ctr"/>
            <a:r>
              <a:rPr lang="ru-RU" sz="1600" dirty="0" smtClean="0">
                <a:latin typeface="Palatino Linotype" panose="02040502050505030304" pitchFamily="18" charset="0"/>
              </a:rPr>
              <a:t>Заместитель Председателя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pic>
        <p:nvPicPr>
          <p:cNvPr id="2" name="Picture 2" descr="\\192.168.0.106\Data\ДОКУМЕНТЫ1\2016\ΕVENTS 2016\10 лет ГКЦ\По сценарию для сотрудников\Правление\Карафулиди Ф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48368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192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24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Пользовательский вх.</dc:creator>
  <cp:lastModifiedBy>Пользователь Компьют</cp:lastModifiedBy>
  <cp:revision>7</cp:revision>
  <dcterms:created xsi:type="dcterms:W3CDTF">2016-02-17T09:04:48Z</dcterms:created>
  <dcterms:modified xsi:type="dcterms:W3CDTF">2016-03-04T08:52:23Z</dcterms:modified>
</cp:coreProperties>
</file>