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0.106\Data\ДОКУМЕНТЫ1\2016\ΕVENTS 2016\10 лет ГКЦ\По сценарию для сотрудников\Презентация сотрудники ГКЦ\Бунина Е.М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385" y="690811"/>
            <a:ext cx="220459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192.168.0.106\Data\ДОКУМЕНТЫ1\2016\ΕVENTS 2016\10 лет ГКЦ\По сценарию для сотрудников\Правление\Теодора Янници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90810"/>
            <a:ext cx="234201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192.168.0.106\Data\ДОКУМЕНТЫ1\2016\ΕVENTS 2016\10 лет ГКЦ\По сценарию для сотрудников\Презентация сотрудники ГКЦ\image-04ba6c3243682add5981e08e0435a01abbf674d6212656fd58a512604e82de69-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62" y="690811"/>
            <a:ext cx="2484275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29587" y="4526103"/>
            <a:ext cx="2098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Теодора Янници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Д</a:t>
            </a:r>
            <a:r>
              <a:rPr lang="ru-RU" dirty="0" smtClean="0">
                <a:solidFill>
                  <a:srgbClr val="002060"/>
                </a:solidFill>
              </a:rPr>
              <a:t>иректор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92277" y="4514636"/>
            <a:ext cx="2848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Елена Бунина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Руководитель проектов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067" y="4514636"/>
            <a:ext cx="30652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Надежда Хрисиди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Координатор культурных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программ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22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</TotalTime>
  <Words>12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Аптека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Пользовательский вх.</dc:creator>
  <cp:lastModifiedBy>Пользователь Компьют</cp:lastModifiedBy>
  <cp:revision>3</cp:revision>
  <dcterms:created xsi:type="dcterms:W3CDTF">2016-03-05T11:27:22Z</dcterms:created>
  <dcterms:modified xsi:type="dcterms:W3CDTF">2016-03-05T11:33:45Z</dcterms:modified>
</cp:coreProperties>
</file>