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18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0.106\Data\ДОКУМЕНТЫ1\2016\ΕVENTS 2016\10 лет ГКЦ\По сценарию для сотрудников\Правление\Илиопуло А.А.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79" y="1648368"/>
            <a:ext cx="219984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28836" y="404664"/>
            <a:ext cx="5809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Palatino Linotype" panose="02040502050505030304" pitchFamily="18" charset="0"/>
              </a:rPr>
              <a:t>Правление ГРЕЧЕСКОГО КУЛЬТУРНОГО ЦЕНТРА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37756" y="868070"/>
            <a:ext cx="386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>
                <a:latin typeface="Palatino Linotype" panose="02040502050505030304" pitchFamily="18" charset="0"/>
              </a:rPr>
              <a:t>ΔΙΟΙΚΗΤΙΚΟ ΣΥΜΒΟΥΛΙΟ Κ.Ε.Π.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554" y="5307936"/>
            <a:ext cx="3707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Palatino Linotype" panose="02040502050505030304" pitchFamily="18" charset="0"/>
              </a:rPr>
              <a:t>Илиопуло Андрей Андреевич</a:t>
            </a:r>
            <a:endParaRPr lang="ru-RU" b="1" dirty="0">
              <a:latin typeface="Palatino Linotype" panose="020405020505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5733256"/>
            <a:ext cx="2608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Palatino Linotype" panose="02040502050505030304" pitchFamily="18" charset="0"/>
              </a:rPr>
              <a:t>Председатель Правления</a:t>
            </a:r>
            <a:endParaRPr lang="ru-RU" sz="1600" dirty="0">
              <a:latin typeface="Palatino Linotype" panose="02040502050505030304" pitchFamily="18" charset="0"/>
            </a:endParaRPr>
          </a:p>
        </p:txBody>
      </p:sp>
      <p:pic>
        <p:nvPicPr>
          <p:cNvPr id="1029" name="Picture 5" descr="\\192.168.0.106\Data\ДОКУМЕНТЫ1\2016\ΕVENTS 2016\10 лет ГКЦ\По сценарию для сотрудников\Правление\Теодора Янници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251" y="1648368"/>
            <a:ext cx="2342017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67250" y="5169437"/>
            <a:ext cx="3059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Palatino Linotype" panose="02040502050505030304" pitchFamily="18" charset="0"/>
              </a:rPr>
              <a:t>Карафулиди</a:t>
            </a:r>
          </a:p>
          <a:p>
            <a:r>
              <a:rPr lang="ru-RU" b="1" dirty="0" smtClean="0">
                <a:latin typeface="Palatino Linotype" panose="02040502050505030304" pitchFamily="18" charset="0"/>
              </a:rPr>
              <a:t>Федор Александрович</a:t>
            </a:r>
            <a:endParaRPr lang="ru-RU" b="1" dirty="0">
              <a:latin typeface="Palatino Linotype" panose="0204050205050503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2675" y="5963967"/>
            <a:ext cx="2791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Palatino Linotype" panose="02040502050505030304" pitchFamily="18" charset="0"/>
              </a:rPr>
              <a:t>Заместитель Председателя</a:t>
            </a:r>
            <a:endParaRPr lang="ru-RU" sz="1600" dirty="0">
              <a:latin typeface="Palatino Linotype" panose="020405020505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3233" y="5329214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Palatino Linotype" panose="02040502050505030304" pitchFamily="18" charset="0"/>
              </a:rPr>
              <a:t>Теодора Янници</a:t>
            </a:r>
            <a:endParaRPr lang="ru-RU" b="1" dirty="0">
              <a:latin typeface="Palatino Linotype" panose="020405020505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5950" y="5772321"/>
            <a:ext cx="2936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Palatino Linotype" panose="02040502050505030304" pitchFamily="18" charset="0"/>
              </a:rPr>
              <a:t>Директор,</a:t>
            </a:r>
          </a:p>
          <a:p>
            <a:pPr algn="ctr"/>
            <a:r>
              <a:rPr lang="ru-RU" sz="1600" dirty="0" smtClean="0">
                <a:latin typeface="Palatino Linotype" panose="02040502050505030304" pitchFamily="18" charset="0"/>
              </a:rPr>
              <a:t>Заместитель Председателя</a:t>
            </a:r>
            <a:endParaRPr lang="ru-RU" sz="1600" dirty="0">
              <a:latin typeface="Palatino Linotype" panose="02040502050505030304" pitchFamily="18" charset="0"/>
            </a:endParaRPr>
          </a:p>
        </p:txBody>
      </p:sp>
      <p:pic>
        <p:nvPicPr>
          <p:cNvPr id="2" name="Picture 2" descr="\\192.168.0.106\Data\ДОКУМЕНТЫ1\2016\ΕVENTS 2016\10 лет ГКЦ\По сценарию для сотрудников\Правление\Карафулиди Ф.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48368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81927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</TotalTime>
  <Words>24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Пользовательский вх.</dc:creator>
  <cp:lastModifiedBy>Пользователь Компьют</cp:lastModifiedBy>
  <cp:revision>7</cp:revision>
  <dcterms:created xsi:type="dcterms:W3CDTF">2016-02-17T09:04:48Z</dcterms:created>
  <dcterms:modified xsi:type="dcterms:W3CDTF">2016-03-04T08:52:23Z</dcterms:modified>
</cp:coreProperties>
</file>