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7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1" autoAdjust="0"/>
  </p:normalViewPr>
  <p:slideViewPr>
    <p:cSldViewPr>
      <p:cViewPr varScale="1">
        <p:scale>
          <a:sx n="114" d="100"/>
          <a:sy n="114" d="100"/>
        </p:scale>
        <p:origin x="13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E6712-BD65-430B-AE4B-F218385E531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CD96-1753-4AEF-828E-8F0C6AA25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05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CD96-1753-4AEF-828E-8F0C6AA25FE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8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jpeg"/><Relationship Id="rId3" Type="http://schemas.openxmlformats.org/officeDocument/2006/relationships/image" Target="../media/image21.jpeg"/><Relationship Id="rId21" Type="http://schemas.openxmlformats.org/officeDocument/2006/relationships/image" Target="../media/image39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0.jpe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0695" y="5661248"/>
            <a:ext cx="5616624" cy="6332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Президент холдинга «Новард» </a:t>
            </a: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Андрей </a:t>
            </a:r>
            <a:r>
              <a:rPr lang="ru-RU" sz="1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Илиопуло</a:t>
            </a:r>
            <a:r>
              <a:rPr lang="ru-RU" sz="16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l-GR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/</a:t>
            </a:r>
            <a:r>
              <a:rPr lang="ru-RU" sz="16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l-GR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πρόεδρος ομίλου «</a:t>
            </a:r>
            <a:r>
              <a:rPr lang="en-US" sz="1600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Novard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» </a:t>
            </a:r>
            <a:r>
              <a:rPr lang="el-GR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Ανδρέας Ηλιόπουλος</a:t>
            </a:r>
          </a:p>
        </p:txBody>
      </p:sp>
      <p:pic>
        <p:nvPicPr>
          <p:cNvPr id="2051" name="Picture 3" descr="\\192.168.0.106\Data\ДОКУМЕНТЫ1\2015\events\10 лет ГКЦ\Меценаты\Илиопуло А.А. уменьшенн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243835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887" y="404664"/>
            <a:ext cx="8302273" cy="1425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Мы благодарны тем людям,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которые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стояли у истоков, отцам-основателям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Греческого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Культурного Центра</a:t>
            </a:r>
          </a:p>
        </p:txBody>
      </p:sp>
    </p:spTree>
    <p:extLst>
      <p:ext uri="{BB962C8B-B14F-4D97-AF65-F5344CB8AC3E}">
        <p14:creationId xmlns:p14="http://schemas.microsoft.com/office/powerpoint/2010/main" val="5963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9471" y="5229200"/>
            <a:ext cx="6400800" cy="77724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Георгий </a:t>
            </a: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Неопуло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Генеральный директор ООО «АГОТЕЛЬ - Первая хаускипинговая компания» / </a:t>
            </a:r>
            <a:r>
              <a:rPr lang="el-GR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Γεώργιος Νεόπουλος</a:t>
            </a:r>
            <a:r>
              <a:rPr lang="el-GR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Γενικός Δ/ντής της εταιρείας 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housekeeping "AGOTEL" </a:t>
            </a:r>
            <a:endParaRPr lang="ru-RU" sz="16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266" name="Picture 2" descr="foto_00251-235x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662" y="1205244"/>
            <a:ext cx="2344418" cy="29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5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5373216"/>
            <a:ext cx="6616824" cy="9212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Георгиос </a:t>
            </a: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Мартасидис-Севастидис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Генеральный директор галереи "Династия" / </a:t>
            </a:r>
            <a:r>
              <a:rPr lang="el-GR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Γεώργιος Μαρτασίδης-Σεβαστίδης</a:t>
            </a:r>
            <a:r>
              <a:rPr lang="el-GR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γεν. δ/ντής της γκαλερί «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Dynasty»</a:t>
            </a:r>
            <a:endParaRPr lang="ru-RU" sz="16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290" name="Picture 2" descr="\\192.168.0.106\Data\ДОКУМЕНТЫ1\2015\events\10 лет ГКЦ\Меценаты\G[1].Martasidi-D.Pontos.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4"/>
            <a:ext cx="26380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7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5157192"/>
            <a:ext cx="6400800" cy="9932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Анести </a:t>
            </a: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Ксинопуло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Генеральный директор компании "Проект 21" / </a:t>
            </a:r>
            <a:r>
              <a:rPr lang="el-GR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Ανέστης Ξινόπουλος</a:t>
            </a:r>
            <a:r>
              <a:rPr lang="el-GR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γενικός δ/ντής εταιρείας «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Project 21»</a:t>
            </a:r>
            <a:endParaRPr lang="ru-RU" sz="16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314" name="Picture 2" descr="\\192.168.0.106\Data\ДОКУМЕНТЫ1\2015\events\10 лет ГКЦ\Меценаты\Ксинопуло А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4067944" cy="27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8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5013176"/>
            <a:ext cx="6400800" cy="79208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Одиссей </a:t>
            </a: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Захариади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Генеральный директор Группы "Артос" / </a:t>
            </a:r>
            <a:r>
              <a:rPr lang="el-GR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Οδυσσέας Ζαχαριάδης</a:t>
            </a:r>
            <a:r>
              <a:rPr lang="el-GR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γεν. δ/ντής της εταιρείας «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ARTOS»</a:t>
            </a:r>
            <a:endParaRPr lang="ru-RU" sz="16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\\192.168.0.106\Data\ДОКУМЕНТЫ1\2015\events\10 лет ГКЦ\Меценаты\Одиссей Захариа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84" y="1196752"/>
            <a:ext cx="464223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8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5517232"/>
            <a:ext cx="6912768" cy="93610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Александр Димитриади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Генеральный директор ЗАО "</a:t>
            </a:r>
            <a:r>
              <a:rPr lang="en-US" sz="1600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Systema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Finleasing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" / </a:t>
            </a:r>
            <a:r>
              <a:rPr lang="el-GR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Αλέξανδρος Δημητριάδης</a:t>
            </a:r>
            <a:r>
              <a:rPr lang="el-GR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γενικός δ/ντής εταιρείας «</a:t>
            </a:r>
            <a:r>
              <a:rPr lang="en-US" sz="1600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Systema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Finleasing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»</a:t>
            </a:r>
            <a:endParaRPr lang="ru-RU" sz="16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338" name="Picture 2" descr="\\192.168.0.106\Data\ДОКУМЕНТЫ1\2015\events\10 лет ГКЦ\Меценаты\Димитриади А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64704"/>
            <a:ext cx="1777813" cy="415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0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5445224"/>
            <a:ext cx="6400800" cy="705232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Аристодимос </a:t>
            </a: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Макропулос</a:t>
            </a:r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Генеральный директор греческой компании ЗАО "ПРОМЕТЕЙ" </a:t>
            </a:r>
            <a:r>
              <a:rPr lang="ru-RU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/ </a:t>
            </a:r>
            <a:r>
              <a:rPr lang="el-GR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Άρης Μακρόπουλος</a:t>
            </a:r>
            <a:r>
              <a:rPr lang="el-GR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el-GR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γενικός δ/ντής εταιρείας </a:t>
            </a:r>
            <a:r>
              <a:rPr lang="en-US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ZAO "PROMETEUS"</a:t>
            </a:r>
            <a:endParaRPr lang="ru-RU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Picture 2" descr="\\192.168.0.106\Data\ДОКУМЕНТЫ1\2016\ΕVENTS 2016\10 лет ГКЦ\По сценарию для сотрудников\Меценаты\Макропулос А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48" y="1196752"/>
            <a:ext cx="2787877" cy="362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4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92.168.0.106\Data\ДОКУМЕНТЫ1\2015\events\10 лет ГКЦ\Меценаты\Логотипы\LogoSa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4" y="5661248"/>
            <a:ext cx="788709" cy="78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192.168.0.106\Data\ДОКУМЕНТЫ1\2015\events\10 лет ГКЦ\Меценаты\Логотипы\alem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487" y="5367428"/>
            <a:ext cx="1170434" cy="110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192.168.0.106\Data\ДОКУМЕНТЫ1\2015\events\10 лет ГКЦ\Меценаты\Логотипы\ALMME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559370"/>
            <a:ext cx="1182687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192.168.0.106\Data\ДОКУМЕНТЫ1\2015\events\10 лет ГКЦ\Меценаты\Логотипы\dk logo hig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918719"/>
            <a:ext cx="1941513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192.168.0.106\Data\ДОКУМЕНТЫ1\2015\events\10 лет ГКЦ\Меценаты\Логотипы\AmarantOliv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4" y="3501008"/>
            <a:ext cx="1282046" cy="72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\\192.168.0.106\Data\ДОКУМЕНТЫ1\2015\events\10 лет ГКЦ\Меценаты\Логотипы\V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16" y="5637233"/>
            <a:ext cx="1157672" cy="81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\\192.168.0.106\Data\ДОКУМЕНТЫ1\2015\events\10 лет ГКЦ\Меценаты\Логотипы\agote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4" y="4488160"/>
            <a:ext cx="1428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14910"/>
            <a:ext cx="1177602" cy="79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49" y="4992374"/>
            <a:ext cx="2986013" cy="51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10" y="3915839"/>
            <a:ext cx="1060852" cy="107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29" y="2888269"/>
            <a:ext cx="1246971" cy="94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3" y="2194139"/>
            <a:ext cx="1415691" cy="82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90" y="4504695"/>
            <a:ext cx="8905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 descr="\\192.168.0.106\Data\ДОКУМЕНТЫ1\2015\events\10 лет ГКЦ\Меценаты\Логотипы\PROLOGICS_LOGO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43" y="4048887"/>
            <a:ext cx="1632280" cy="8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60" y="1942832"/>
            <a:ext cx="2248203" cy="58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1" y="752652"/>
            <a:ext cx="1431073" cy="92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877" y="3473712"/>
            <a:ext cx="1668484" cy="78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70" y="4664403"/>
            <a:ext cx="1895277" cy="58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85" y="2721872"/>
            <a:ext cx="1416730" cy="108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244" y="522756"/>
            <a:ext cx="2711020" cy="128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67" y="3616623"/>
            <a:ext cx="108585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86" y="90754"/>
            <a:ext cx="19319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244" y="2175518"/>
            <a:ext cx="2315766" cy="55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090" y="2863623"/>
            <a:ext cx="1312664" cy="57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\\192.168.0.106\Data\ДОКУМЕНТЫ1\2016\ΕVENTS 2016\10 лет ГКЦ\По сценарию для сотрудников\Меценаты\Логотипы\logo-protos-color-furn-tm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25" y="881112"/>
            <a:ext cx="3432853" cy="9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80" y="1936268"/>
            <a:ext cx="1348928" cy="136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233744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Греческий культурный центр выражает искреннюю признательность компаниям - импортерам продуктов питания за организацию праздничного фуршета и дегустации по случаю комплексного мероприятия "Музыкального путешествия по Греции с Яннисом Коцирасом", состоявшегося в Московском международном Доме музыки 16 июня 2011 г., в рамках которого была проведена и выставка работ греческих художников Москвы.</a:t>
            </a:r>
          </a:p>
        </p:txBody>
      </p:sp>
      <p:pic>
        <p:nvPicPr>
          <p:cNvPr id="4098" name="Picture 2" descr="\\192.168.0.106\Data\ДОКУМЕНТЫ1\2015\events\10 лет ГКЦ\Меценаты\Логотипы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39485"/>
            <a:ext cx="8858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192.168.0.106\Data\ДОКУМЕНТЫ1\2015\events\10 лет ГКЦ\Меценаты\Логотипы\metax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91" y="3553747"/>
            <a:ext cx="21145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192.168.0.106\Data\ДОКУМЕНТЫ1\2015\events\10 лет ГКЦ\Меценаты\Логотипы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91" y="4701977"/>
            <a:ext cx="12477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192.168.0.106\Data\ДОКУМЕНТЫ1\2015\events\10 лет ГКЦ\Меценаты\Логотипы\dy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881" y="3501008"/>
            <a:ext cx="17335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\192.168.0.106\Data\ДОКУМЕНТЫ1\2015\events\10 лет ГКЦ\Меценаты\Логотипы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78" y="4587677"/>
            <a:ext cx="13049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\\192.168.0.106\Data\ДОКУМЕНТЫ1\2015\events\10 лет ГКЦ\Меценаты\Логотипы\mi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53747"/>
            <a:ext cx="17621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\\192.168.0.106\Data\ДОКУМЕНТЫ1\2015\events\10 лет ГКЦ\Меценаты\Логотипы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09" y="4825335"/>
            <a:ext cx="134302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\\192.168.0.106\Data\ДОКУМЕНТЫ1\2015\events\10 лет ГКЦ\Меценаты\Логотипы\va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465" y="4701977"/>
            <a:ext cx="1425327" cy="69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\\192.168.0.106\Data\ДОКУМЕНТЫ1\2015\events\10 лет ГКЦ\Меценаты\Логотипы\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21" y="4786767"/>
            <a:ext cx="16383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3372920" cy="252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2816614" cy="20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8997" y="479715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Генеральный 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директор ОАО «Чеховский завод «Гидросталь» </a:t>
            </a: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Александр </a:t>
            </a:r>
            <a:r>
              <a:rPr lang="ru-RU" sz="1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Кесов</a:t>
            </a:r>
            <a:r>
              <a:rPr lang="ru-RU" sz="16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/ </a:t>
            </a:r>
            <a:r>
              <a:rPr lang="el-GR" sz="1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Αλέξανδρος </a:t>
            </a:r>
            <a:r>
              <a:rPr lang="el-GR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Κέσωφ</a:t>
            </a:r>
            <a:r>
              <a:rPr lang="el-GR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Γενικός διευθυντής του εργοστασίου ΟΑΟ «</a:t>
            </a:r>
            <a:r>
              <a:rPr lang="en-US" sz="1600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Chekhovsky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zavod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«</a:t>
            </a:r>
            <a:r>
              <a:rPr lang="en-US" sz="1600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Gidrostal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»</a:t>
            </a:r>
            <a:endParaRPr lang="ru-RU" sz="16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5157193"/>
            <a:ext cx="6400800" cy="7200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Президент 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компании "Олимп-групп" </a:t>
            </a: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Яннис Сидиропуло 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/ </a:t>
            </a:r>
            <a:r>
              <a:rPr lang="el-GR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Γιάννης Σιδηρόπουλος</a:t>
            </a:r>
            <a:r>
              <a:rPr lang="el-GR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πρόεδρος εταιρίας "</a:t>
            </a:r>
            <a:r>
              <a:rPr lang="en-US" sz="1600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Olymp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-group"</a:t>
            </a:r>
            <a:endParaRPr lang="ru-RU" sz="16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4194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332656"/>
            <a:ext cx="6400800" cy="115212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Мы благодарны людям, которые последовательно на протяжении долгих лет оказывают нам поддержку</a:t>
            </a:r>
          </a:p>
        </p:txBody>
      </p:sp>
      <p:pic>
        <p:nvPicPr>
          <p:cNvPr id="4098" name="Picture 2" descr="\\192.168.0.106\Data\ДОКУМЕНТЫ1\2015\events\10 лет ГКЦ\Меценаты\Илиопуло А.А. уменьшенн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90" y="2132856"/>
            <a:ext cx="200805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499355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Президент 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холдинга «Новард» </a:t>
            </a: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Андрей </a:t>
            </a:r>
            <a:r>
              <a:rPr lang="ru-RU" sz="1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Илиопуло</a:t>
            </a:r>
            <a:r>
              <a:rPr lang="el-GR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/</a:t>
            </a:r>
            <a:r>
              <a:rPr lang="ru-RU" sz="16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l-GR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πρόεδρος ομίλου «</a:t>
            </a:r>
            <a:r>
              <a:rPr lang="en-US" sz="1600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Novard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» </a:t>
            </a:r>
            <a:r>
              <a:rPr lang="el-GR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Ανδρέας Ηλιόπουλος</a:t>
            </a:r>
            <a:endParaRPr lang="ru-RU" sz="16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4725144"/>
            <a:ext cx="7560840" cy="144016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Генеральный 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директор компании «Протос» </a:t>
            </a:r>
            <a:r>
              <a:rPr lang="ru-RU" sz="1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Федор </a:t>
            </a: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Карафулиди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исполнительный директор компании «Протос» </a:t>
            </a: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Константин  Кивриди 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/ </a:t>
            </a:r>
            <a:r>
              <a:rPr lang="el-GR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γενικός διευθυντής της εταιρείας “</a:t>
            </a:r>
            <a:r>
              <a:rPr lang="en-US" sz="1600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Protos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” </a:t>
            </a:r>
            <a:r>
              <a:rPr lang="el-GR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Θεόδωρος Καραφουλίδης</a:t>
            </a:r>
            <a:r>
              <a:rPr lang="el-GR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και εκτελεστικός διευθυντής  εταιρείας της “</a:t>
            </a:r>
            <a:r>
              <a:rPr lang="en-US" sz="1600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Protos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” </a:t>
            </a:r>
            <a:r>
              <a:rPr lang="el-GR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Κωνσταντίνος Κυβρίδης</a:t>
            </a:r>
            <a:endParaRPr lang="ru-RU" sz="16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\\192.168.0.106\Data\ДОКУМЕНТЫ1\2015\events\10 лет ГКЦ\Меценаты\Карафулиди Ф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192.168.0.106\Data\ДОКУМЕНТЫ1\2016\ΕVENTS 2016\10 лет ГКЦ\По сценарию для сотрудников\Меценаты\Кивриди 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38950"/>
            <a:ext cx="5148573" cy="343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869160"/>
            <a:ext cx="7848872" cy="122413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Президент 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компании «Патек Групп» </a:t>
            </a: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Виктор Гюрджиев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генеральный директор компании "Патек Групп" </a:t>
            </a: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Дмитрий Георгиадис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/ </a:t>
            </a:r>
            <a:r>
              <a:rPr lang="el-GR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Βίκτωρ Γκιουρντζίεβ</a:t>
            </a:r>
            <a:r>
              <a:rPr lang="el-GR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Πρόεδρος του ομίλου «</a:t>
            </a:r>
            <a:r>
              <a:rPr lang="en-US" sz="1600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Patek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Group» /  </a:t>
            </a:r>
            <a:r>
              <a:rPr lang="el-GR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Δημήτριος Γεωργιάδης</a:t>
            </a:r>
            <a:r>
              <a:rPr lang="el-GR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Γενικός Δ/ντής του ομίλου «</a:t>
            </a:r>
            <a:r>
              <a:rPr lang="en-US" sz="1600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Patek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Group»</a:t>
            </a:r>
            <a:endParaRPr lang="ru-RU" sz="16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\\192.168.0.106\Data\ДОКУМЕНТЫ1\2015\events\10 лет ГКЦ\Меценаты\Gjudziev_Viktor_Georgievic_133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192.168.0.106\Data\ДОКУМЕНТЫ1\2015\events\10 лет ГКЦ\Меценаты\Georgiadis_Dmitrij_Georgievic_133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82" y="148478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548680"/>
            <a:ext cx="6400800" cy="111330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Мы благодарны людям, которые поддержали нас в разные этапы нашего становления и развития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23907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0903" y="553532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ООО «Фирма «Мортадель». Президент компании </a:t>
            </a:r>
            <a:r>
              <a:rPr lang="ru-RU" sz="16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– </a:t>
            </a:r>
            <a:r>
              <a:rPr lang="ru-RU" sz="1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Николай</a:t>
            </a:r>
            <a:r>
              <a:rPr lang="ru-RU" sz="16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i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Агурбаш </a:t>
            </a:r>
            <a:r>
              <a:rPr lang="ru-RU" sz="1600" i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/ </a:t>
            </a:r>
            <a:r>
              <a:rPr lang="el-GR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Νικόλαος Αγκουρμπάς</a:t>
            </a:r>
            <a:r>
              <a:rPr lang="el-GR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πρόεδρος της εταιρείας «</a:t>
            </a:r>
            <a:r>
              <a:rPr lang="en-US" sz="1600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Mortadel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»</a:t>
            </a:r>
            <a:endParaRPr lang="ru-RU" sz="16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5085184"/>
            <a:ext cx="6840760" cy="12092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Михалис Христофидис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  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директор ООО КБ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 "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Банк Кипра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" 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и  </a:t>
            </a: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Михалис Ергатудис</a:t>
            </a:r>
            <a:r>
              <a:rPr lang="en-US" sz="16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 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президент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 «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Юниаструм Банк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» / </a:t>
            </a:r>
            <a:r>
              <a:rPr lang="el-GR" sz="16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Μιχάλης Χρηστοφίδης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el-GR" sz="1600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δ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/</a:t>
            </a:r>
            <a:r>
              <a:rPr lang="el-GR" sz="1600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ντής της Τράπεζας Κύπρου και </a:t>
            </a:r>
            <a:r>
              <a:rPr lang="el-GR" sz="16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Μιχάλης Εργατούδης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, </a:t>
            </a:r>
            <a:r>
              <a:rPr lang="el-GR" sz="1600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πρόεδρος της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 “</a:t>
            </a:r>
            <a:r>
              <a:rPr lang="en-US" sz="1600" i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Yuniastrum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</a:rPr>
              <a:t> Bank”</a:t>
            </a:r>
            <a:endParaRPr lang="ru-RU" sz="16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\\192.168.0.106\Data\ДОКУМЕНТЫ1\2015\events\10 лет ГКЦ\Меценаты\Христофидис М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73233"/>
            <a:ext cx="2160240" cy="222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92.168.0.106\Data\ДОКУМЕНТЫ1\2015\events\10 лет ГКЦ\Меценаты\Giannis Kotsiras_Theodora-M_Ergatoudi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19" y="1573233"/>
            <a:ext cx="2967790" cy="22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8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5157192"/>
            <a:ext cx="6192688" cy="10081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Филарет </a:t>
            </a: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Гальчев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Председатель Совета директоров "ЕВРОЦЕМЕНТ груп" / </a:t>
            </a:r>
            <a:r>
              <a:rPr lang="el-GR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Φιλάρετος Καλτσίδης</a:t>
            </a:r>
            <a:r>
              <a:rPr lang="el-GR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el-GR" sz="16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πρόεδρος </a:t>
            </a:r>
            <a:r>
              <a:rPr lang="el-GR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του ΔΣ της εταιρείας "</a:t>
            </a:r>
            <a:r>
              <a:rPr lang="en-US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EUROCEMENT"</a:t>
            </a:r>
            <a:endParaRPr lang="ru-RU" sz="16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42" name="Picture 2" descr="13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28" y="1340768"/>
            <a:ext cx="2357715" cy="313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7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218</TotalTime>
  <Words>457</Words>
  <Application>Microsoft Office PowerPoint</Application>
  <PresentationFormat>Экран (4:3)</PresentationFormat>
  <Paragraphs>22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Bookman Old Style</vt:lpstr>
      <vt:lpstr>Calibri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Пользовательский вх.</dc:creator>
  <cp:lastModifiedBy>Пользователь</cp:lastModifiedBy>
  <cp:revision>30</cp:revision>
  <dcterms:created xsi:type="dcterms:W3CDTF">2015-08-03T13:05:02Z</dcterms:created>
  <dcterms:modified xsi:type="dcterms:W3CDTF">2016-03-02T12:18:41Z</dcterms:modified>
</cp:coreProperties>
</file>