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9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2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000" advClick="0">
        <p14:reveal/>
      </p:transition>
    </mc:Choice>
    <mc:Fallback>
      <p:transition spd="slow" advClick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104528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Татьяна Васильевна </a:t>
            </a:r>
            <a:r>
              <a:rPr lang="ru-RU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Кокурина </a:t>
            </a:r>
            <a:endParaRPr lang="ru-RU" b="1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l-GR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Τατιάνα </a:t>
            </a:r>
            <a:r>
              <a:rPr lang="el-GR" b="1" i="1" dirty="0">
                <a:solidFill>
                  <a:schemeClr val="tx1"/>
                </a:solidFill>
                <a:latin typeface="Bookman Old Style" panose="02050604050505020204" pitchFamily="18" charset="0"/>
              </a:rPr>
              <a:t>Κοκούρινα</a:t>
            </a:r>
            <a:endParaRPr lang="ru-RU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7" name="Picture 3" descr="\\192.168.0.106\Data\ДОКУМЕНТЫ1\2015\events\10 лет ГКЦ\Ушедшие\Т.В. Кокурин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36712"/>
            <a:ext cx="2598156" cy="367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716016" y="2996952"/>
            <a:ext cx="936104" cy="1080120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07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181">
        <p14:reveal/>
      </p:transition>
    </mc:Choice>
    <mc:Fallback>
      <p:transition spd="slow" advClick="0" advTm="218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5013176"/>
            <a:ext cx="6552728" cy="11129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Михаил Иванович Аврамов</a:t>
            </a:r>
            <a:r>
              <a:rPr lang="el-GR" sz="27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 </a:t>
            </a:r>
            <a:r>
              <a:rPr lang="el-GR" sz="2700" b="1" i="1" dirty="0" smtClean="0">
                <a:latin typeface="Bookman Old Style" panose="02050604050505020204" pitchFamily="18" charset="0"/>
              </a:rPr>
              <a:t>Μιχαήλ </a:t>
            </a:r>
            <a:r>
              <a:rPr lang="el-GR" sz="2700" b="1" i="1" dirty="0">
                <a:latin typeface="Bookman Old Style" panose="02050604050505020204" pitchFamily="18" charset="0"/>
              </a:rPr>
              <a:t>Αβράμοβ</a:t>
            </a:r>
            <a:endParaRPr lang="ru-RU" sz="2700" b="1" i="1" dirty="0"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\\192.168.0.106\Data\ДОКУМЕНТЫ1\2015\events\10 лет ГКЦ\Ушедшие\М.И. Аврам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228" y="1196752"/>
            <a:ext cx="251571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751859" y="3501008"/>
            <a:ext cx="792088" cy="1080120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9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99">
        <p14:reveal/>
      </p:transition>
    </mc:Choice>
    <mc:Fallback>
      <p:transition spd="slow" advClick="0" advTm="209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4581128"/>
            <a:ext cx="6264696" cy="15450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700" b="1" i="1" dirty="0" smtClean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ru-RU" sz="27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Хрисула </a:t>
            </a:r>
            <a:r>
              <a:rPr lang="ru-RU" sz="27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Стелла-Вулгараки </a:t>
            </a:r>
            <a:r>
              <a:rPr lang="ru-RU" sz="2700" b="1" i="1" dirty="0" smtClean="0">
                <a:latin typeface="Bookman Old Style" panose="02050604050505020204" pitchFamily="18" charset="0"/>
              </a:rPr>
              <a:t> </a:t>
            </a:r>
            <a:r>
              <a:rPr lang="el-GR" sz="2700" b="1" i="1" dirty="0">
                <a:latin typeface="Bookman Old Style" panose="02050604050505020204" pitchFamily="18" charset="0"/>
              </a:rPr>
              <a:t>Χρυσούλα Στέλλα</a:t>
            </a:r>
            <a:r>
              <a:rPr lang="ru-RU" sz="2700" b="1" i="1" dirty="0">
                <a:latin typeface="Bookman Old Style" panose="02050604050505020204" pitchFamily="18" charset="0"/>
              </a:rPr>
              <a:t>-</a:t>
            </a:r>
            <a:r>
              <a:rPr lang="el-GR" sz="2700" b="1" i="1" dirty="0">
                <a:latin typeface="Bookman Old Style" panose="02050604050505020204" pitchFamily="18" charset="0"/>
              </a:rPr>
              <a:t>Βουλγαράκη</a:t>
            </a:r>
            <a:endParaRPr lang="el-GR" sz="2700" dirty="0" smtClean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\\192.168.0.106\Data\ДОКУМЕНТЫ1\2015\events\10 лет ГКЦ\Ушедшие\Хрисула Стелла-Вулгара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762" y="485151"/>
            <a:ext cx="2376264" cy="427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иагональная полоса 1"/>
          <p:cNvSpPr/>
          <p:nvPr/>
        </p:nvSpPr>
        <p:spPr>
          <a:xfrm rot="10800000">
            <a:off x="4788023" y="3236154"/>
            <a:ext cx="924003" cy="1344973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33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527">
        <p14:reveal/>
      </p:transition>
    </mc:Choice>
    <mc:Fallback>
      <p:transition spd="slow" advClick="0" advTm="25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797152"/>
            <a:ext cx="6696744" cy="111298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7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Генерал Андрей Федорович Вураки </a:t>
            </a:r>
            <a:r>
              <a:rPr lang="ru-RU" sz="2700" b="1" i="1" dirty="0" smtClean="0">
                <a:latin typeface="Bookman Old Style" panose="02050604050505020204" pitchFamily="18" charset="0"/>
              </a:rPr>
              <a:t>  </a:t>
            </a:r>
            <a:r>
              <a:rPr lang="el-GR" sz="2700" b="1" i="1" dirty="0">
                <a:latin typeface="Bookman Old Style" panose="02050604050505020204" pitchFamily="18" charset="0"/>
              </a:rPr>
              <a:t>Στρατηγός Ανδρέας Βουράκης</a:t>
            </a:r>
            <a:endParaRPr lang="ru-RU" sz="2700" dirty="0">
              <a:latin typeface="Bookman Old Style" panose="02050604050505020204" pitchFamily="18" charset="0"/>
            </a:endParaRPr>
          </a:p>
        </p:txBody>
      </p:sp>
      <p:pic>
        <p:nvPicPr>
          <p:cNvPr id="1027" name="Picture 3" descr="\\192.168.0.106\Data\ДОКУМЕНТЫ1\2015\events\10 лет ГКЦ\Ушедшие\А.Ф. Вураки цветна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08720"/>
            <a:ext cx="227857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614159" y="3277736"/>
            <a:ext cx="864096" cy="1080120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08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195">
        <p14:reveal/>
      </p:transition>
    </mc:Choice>
    <mc:Fallback>
      <p:transition spd="slow" advClick="0" advTm="21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4869160"/>
            <a:ext cx="4896544" cy="1257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Марина Львовна </a:t>
            </a:r>
            <a:r>
              <a:rPr lang="ru-RU" sz="27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Рытова </a:t>
            </a:r>
            <a:r>
              <a:rPr lang="el-GR" sz="2500" b="1" i="1" dirty="0" smtClean="0">
                <a:latin typeface="Bookman Old Style" panose="02050604050505020204" pitchFamily="18" charset="0"/>
              </a:rPr>
              <a:t>Μαρίνα</a:t>
            </a:r>
            <a:r>
              <a:rPr lang="el-GR" sz="2700" b="1" i="1" dirty="0" smtClean="0">
                <a:latin typeface="Bookman Old Style" panose="02050604050505020204" pitchFamily="18" charset="0"/>
              </a:rPr>
              <a:t> </a:t>
            </a:r>
            <a:r>
              <a:rPr lang="el-GR" sz="2700" b="1" i="1" dirty="0">
                <a:latin typeface="Bookman Old Style" panose="02050604050505020204" pitchFamily="18" charset="0"/>
              </a:rPr>
              <a:t>Ρίτοβα</a:t>
            </a:r>
            <a:endParaRPr lang="ru-RU" sz="2700" dirty="0"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\\192.168.0.106\Data\ДОКУМЕНТЫ1\2015\events\10 лет ГКЦ\Ушедшие\М.Л. Рытов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08720"/>
            <a:ext cx="2486025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969401" y="3531915"/>
            <a:ext cx="720080" cy="720080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5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77">
        <p14:reveal/>
      </p:transition>
    </mc:Choice>
    <mc:Fallback>
      <p:transition spd="slow" advClick="0" advTm="207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869160"/>
            <a:ext cx="7200800" cy="12570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Ольга Михайловна Горбачева-Кравцова</a:t>
            </a:r>
            <a:r>
              <a:rPr lang="ru-RU" sz="2500" b="1" i="1" dirty="0">
                <a:latin typeface="Bookman Old Style" panose="02050604050505020204" pitchFamily="18" charset="0"/>
              </a:rPr>
              <a:t> </a:t>
            </a:r>
            <a:r>
              <a:rPr lang="ru-RU" sz="2500" b="1" i="1" dirty="0" smtClean="0">
                <a:latin typeface="Bookman Old Style" panose="02050604050505020204" pitchFamily="18" charset="0"/>
              </a:rPr>
              <a:t> </a:t>
            </a:r>
            <a:r>
              <a:rPr lang="el-GR" sz="2500" b="1" i="1" dirty="0">
                <a:latin typeface="Bookman Old Style" panose="02050604050505020204" pitchFamily="18" charset="0"/>
              </a:rPr>
              <a:t>Όλγα Γκορμπατσόβα</a:t>
            </a:r>
            <a:r>
              <a:rPr lang="ru-RU" sz="2500" b="1" i="1" dirty="0">
                <a:latin typeface="Bookman Old Style" panose="02050604050505020204" pitchFamily="18" charset="0"/>
              </a:rPr>
              <a:t>-</a:t>
            </a:r>
            <a:r>
              <a:rPr lang="el-GR" sz="2500" b="1" i="1" dirty="0">
                <a:latin typeface="Bookman Old Style" panose="02050604050505020204" pitchFamily="18" charset="0"/>
              </a:rPr>
              <a:t>Κραβτσόβα</a:t>
            </a:r>
            <a:endParaRPr lang="ru-RU" sz="2500" b="1" i="1" dirty="0">
              <a:latin typeface="Bookman Old Style" panose="02050604050505020204" pitchFamily="18" charset="0"/>
            </a:endParaRPr>
          </a:p>
        </p:txBody>
      </p:sp>
      <p:pic>
        <p:nvPicPr>
          <p:cNvPr id="3076" name="Picture 4" descr="\\192.168.0.106\Data\ДОКУМЕНТЫ1\2015\events\10 лет ГКЦ\Ушедшие\О.М. Кравцова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193926"/>
            <a:ext cx="14478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353217" y="3429000"/>
            <a:ext cx="648072" cy="762126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28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550">
        <p14:reveal/>
      </p:transition>
    </mc:Choice>
    <mc:Fallback>
      <p:transition spd="slow" advClick="0" advTm="255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8683" y="4797152"/>
            <a:ext cx="3672408" cy="1040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Борис Ильич </a:t>
            </a:r>
            <a:r>
              <a:rPr lang="ru-RU" sz="25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Бабич</a:t>
            </a:r>
            <a:r>
              <a:rPr lang="ru-RU" sz="25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 </a:t>
            </a:r>
            <a:r>
              <a:rPr lang="en-US" sz="2500" b="1" i="1" dirty="0" smtClean="0">
                <a:latin typeface="Bookman Old Style" panose="02050604050505020204" pitchFamily="18" charset="0"/>
              </a:rPr>
              <a:t> </a:t>
            </a:r>
            <a:r>
              <a:rPr lang="el-GR" sz="2500" b="1" i="1" dirty="0">
                <a:latin typeface="Bookman Old Style" panose="02050604050505020204" pitchFamily="18" charset="0"/>
              </a:rPr>
              <a:t>Μπορίς Μπάμπιτς</a:t>
            </a:r>
            <a:endParaRPr lang="ru-RU" sz="2500" dirty="0">
              <a:latin typeface="Bookman Old Style" panose="02050604050505020204" pitchFamily="18" charset="0"/>
            </a:endParaRPr>
          </a:p>
        </p:txBody>
      </p:sp>
      <p:pic>
        <p:nvPicPr>
          <p:cNvPr id="4098" name="Picture 2" descr="\\192.168.0.106\Data\ДОКУМЕНТЫ1\2015\events\10 лет ГКЦ\Ушедшие\Б.И. Бабич-Маринаки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2278063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4606760" y="3501007"/>
            <a:ext cx="936104" cy="875631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78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764">
        <p14:reveal/>
      </p:transition>
    </mc:Choice>
    <mc:Fallback>
      <p:transition spd="slow" advClick="0" advTm="276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5013176"/>
            <a:ext cx="5256584" cy="1040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i="1" dirty="0">
                <a:solidFill>
                  <a:srgbClr val="800000"/>
                </a:solidFill>
                <a:latin typeface="Bookman Old Style" panose="02050604050505020204" pitchFamily="18" charset="0"/>
              </a:rPr>
              <a:t>Александр </a:t>
            </a:r>
            <a:r>
              <a:rPr lang="ru-RU" sz="2500" b="1" i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Смольяков</a:t>
            </a:r>
            <a:endParaRPr lang="ru-RU" sz="2500" b="1" i="1" dirty="0">
              <a:solidFill>
                <a:srgbClr val="800000"/>
              </a:solidFill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2500" b="1" i="1" dirty="0" smtClean="0">
                <a:latin typeface="Bookman Old Style" panose="02050604050505020204" pitchFamily="18" charset="0"/>
              </a:rPr>
              <a:t>Αλεξάντρ </a:t>
            </a:r>
            <a:r>
              <a:rPr lang="el-GR" sz="2500" b="1" i="1" dirty="0">
                <a:latin typeface="Bookman Old Style" panose="02050604050505020204" pitchFamily="18" charset="0"/>
              </a:rPr>
              <a:t>Σμολιακόβ</a:t>
            </a:r>
            <a:endParaRPr lang="ru-RU" sz="2500" b="1" i="1" dirty="0">
              <a:latin typeface="Bookman Old Style" panose="02050604050505020204" pitchFamily="18" charset="0"/>
            </a:endParaRPr>
          </a:p>
        </p:txBody>
      </p:sp>
      <p:pic>
        <p:nvPicPr>
          <p:cNvPr id="5122" name="Picture 2" descr="\\192.168.0.106\Data\ДОКУМЕНТЫ1\2015\events\10 лет ГКЦ\Ушедшие\А. Смоляк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078" y="332656"/>
            <a:ext cx="277995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иагональная полоса 3"/>
          <p:cNvSpPr/>
          <p:nvPr/>
        </p:nvSpPr>
        <p:spPr>
          <a:xfrm rot="10800000">
            <a:off x="5022949" y="3645024"/>
            <a:ext cx="792088" cy="864096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4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18">
        <p14:reveal/>
      </p:transition>
    </mc:Choice>
    <mc:Fallback>
      <p:transition spd="slow" advClick="0" advTm="201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4797152"/>
            <a:ext cx="4608512" cy="13290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500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Виолетта </a:t>
            </a:r>
            <a:r>
              <a:rPr lang="ru-RU" sz="2500" b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Иоанниду</a:t>
            </a:r>
          </a:p>
          <a:p>
            <a:pPr marL="0" indent="0" algn="ctr">
              <a:buNone/>
            </a:pPr>
            <a:r>
              <a:rPr lang="el-GR" sz="2500" b="1" dirty="0" smtClean="0">
                <a:latin typeface="Bookman Old Style" panose="02050604050505020204" pitchFamily="18" charset="0"/>
              </a:rPr>
              <a:t>Βιολέττα </a:t>
            </a:r>
            <a:r>
              <a:rPr lang="el-GR" sz="2500" b="1" dirty="0">
                <a:latin typeface="Bookman Old Style" panose="02050604050505020204" pitchFamily="18" charset="0"/>
              </a:rPr>
              <a:t>Ιωαννίδου</a:t>
            </a:r>
            <a:endParaRPr lang="ru-RU" sz="2500" b="1" dirty="0">
              <a:latin typeface="Bookman Old Style" panose="02050604050505020204" pitchFamily="18" charset="0"/>
            </a:endParaRPr>
          </a:p>
        </p:txBody>
      </p:sp>
      <p:pic>
        <p:nvPicPr>
          <p:cNvPr id="6146" name="Picture 2" descr="\\192.168.0.106\Data\ДОКУМЕНТЫ1\2015\events\10 лет ГКЦ\Ушедшие\В.Г. Иоанниду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56792"/>
            <a:ext cx="2618433" cy="276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Диагональная полоса 7"/>
          <p:cNvSpPr/>
          <p:nvPr/>
        </p:nvSpPr>
        <p:spPr>
          <a:xfrm rot="10800000">
            <a:off x="4814169" y="3456805"/>
            <a:ext cx="792088" cy="864096"/>
          </a:xfrm>
          <a:prstGeom prst="diagStrip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3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290">
        <p14:reveal/>
      </p:transition>
    </mc:Choice>
    <mc:Fallback>
      <p:transition spd="slow" advClick="0" advTm="329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49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Пользовательский вх.</dc:creator>
  <cp:lastModifiedBy>Пользователь Компьют</cp:lastModifiedBy>
  <cp:revision>19</cp:revision>
  <dcterms:created xsi:type="dcterms:W3CDTF">2015-07-31T10:02:30Z</dcterms:created>
  <dcterms:modified xsi:type="dcterms:W3CDTF">2016-03-03T09:07:16Z</dcterms:modified>
</cp:coreProperties>
</file>