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9" d="100"/>
          <a:sy n="109" d="100"/>
        </p:scale>
        <p:origin x="-72" y="24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03.03.2016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03.03.2016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03.03.2016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03.03.2016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03.03.2016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03.03.2016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03.03.2016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4C71EC6-210F-42DE-9C53-41977AD35B3D}" type="datetimeFigureOut">
              <a:rPr lang="ru-RU" smtClean="0"/>
              <a:t>03.03.2016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192.168.0.106\Data\ДОКУМЕНТЫ1\2016\ΕVENTS 2016\10 лет ГКЦ\Грамота\Итог\A4_Gramota_print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476672"/>
            <a:ext cx="2737758" cy="38710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798343" y="4509120"/>
            <a:ext cx="56886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i="1" dirty="0" smtClean="0">
                <a:solidFill>
                  <a:srgbClr val="800000"/>
                </a:solidFill>
              </a:rPr>
              <a:t>При поддержке</a:t>
            </a:r>
            <a:r>
              <a:rPr lang="ru-RU" sz="2800" b="1" i="1" dirty="0" smtClean="0">
                <a:solidFill>
                  <a:srgbClr val="002060"/>
                </a:solidFill>
              </a:rPr>
              <a:t> </a:t>
            </a:r>
            <a:r>
              <a:rPr lang="el-GR" sz="2800" b="1" i="1" dirty="0" smtClean="0">
                <a:solidFill>
                  <a:srgbClr val="002060"/>
                </a:solidFill>
                <a:latin typeface="Clarendon Lt BT" panose="02040604040505020204" pitchFamily="18" charset="0"/>
              </a:rPr>
              <a:t>- Με τη στήριξη</a:t>
            </a:r>
            <a:endParaRPr lang="ru-RU" sz="2800" b="1" i="1" dirty="0">
              <a:solidFill>
                <a:srgbClr val="002060"/>
              </a:solidFill>
            </a:endParaRPr>
          </a:p>
        </p:txBody>
      </p:sp>
      <p:pic>
        <p:nvPicPr>
          <p:cNvPr id="1027" name="Picture 3" descr="\\192.168.0.106\Data\ДОКУМЕНТЫ1\2016\ΕVENTS 2016\10 лет ГКЦ\Приглашения\013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5088467"/>
            <a:ext cx="1079500" cy="1079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\\192.168.0.106\Data\ДОКУМЕНТЫ1\2016\ΕVENTS 2016\10 лет ГКЦ\Приглашения\014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5088467"/>
            <a:ext cx="3035016" cy="1079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6748943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сполнительная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1</TotalTime>
  <Words>6</Words>
  <Application>Microsoft Office PowerPoint</Application>
  <PresentationFormat>Экран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Исполнительная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Пользовательский вх.</dc:creator>
  <cp:lastModifiedBy>Пользователь Компьют</cp:lastModifiedBy>
  <cp:revision>2</cp:revision>
  <dcterms:created xsi:type="dcterms:W3CDTF">2016-03-03T11:33:43Z</dcterms:created>
  <dcterms:modified xsi:type="dcterms:W3CDTF">2016-03-03T11:40:44Z</dcterms:modified>
</cp:coreProperties>
</file>