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0.106\Data\ДОКУМЕНТЫ1\2016\ΕVENTS 2016\10 лет ГКЦ\Грамота\Итог\A4_Gramota_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737758" cy="387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8343" y="450912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800000"/>
                </a:solidFill>
              </a:rPr>
              <a:t>При поддержке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el-GR" sz="2800" b="1" i="1" dirty="0" smtClean="0">
                <a:solidFill>
                  <a:srgbClr val="002060"/>
                </a:solidFill>
                <a:latin typeface="Clarendon Lt BT" panose="02040604040505020204" pitchFamily="18" charset="0"/>
              </a:rPr>
              <a:t>- Με τη στήριξη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\\192.168.0.106\Data\ДОКУМЕНТЫ1\2016\ΕVENTS 2016\10 лет ГКЦ\Приглашения\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88467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192.168.0.106\Data\ДОКУМЕНТЫ1\2016\ΕVENTS 2016\10 лет ГКЦ\Приглашения\0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088467"/>
            <a:ext cx="3035016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48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Пользовательский вх.</dc:creator>
  <cp:lastModifiedBy>Пользователь Компьют</cp:lastModifiedBy>
  <cp:revision>2</cp:revision>
  <dcterms:created xsi:type="dcterms:W3CDTF">2016-03-03T11:33:43Z</dcterms:created>
  <dcterms:modified xsi:type="dcterms:W3CDTF">2016-03-03T11:40:44Z</dcterms:modified>
</cp:coreProperties>
</file>