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афиша 18\IMG_d84a0ab7c6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75092" y="116632"/>
            <a:ext cx="8229600" cy="662473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ru-RU" sz="31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3100" dirty="0" smtClean="0">
                <a:solidFill>
                  <a:schemeClr val="bg1"/>
                </a:solidFill>
              </a:rPr>
              <a:t>ГБУ </a:t>
            </a:r>
            <a:r>
              <a:rPr lang="ru-RU" sz="3100" dirty="0" smtClean="0">
                <a:solidFill>
                  <a:schemeClr val="bg1"/>
                </a:solidFill>
              </a:rPr>
              <a:t>ЦСПСиД «Измайлово»</a:t>
            </a:r>
          </a:p>
          <a:p>
            <a:pPr marL="0" indent="0" algn="ctr">
              <a:buNone/>
            </a:pPr>
            <a:r>
              <a:rPr lang="ru-RU" sz="3100" dirty="0" smtClean="0">
                <a:solidFill>
                  <a:schemeClr val="bg1"/>
                </a:solidFill>
              </a:rPr>
              <a:t>Греческий Культурный Центр в </a:t>
            </a:r>
            <a:r>
              <a:rPr lang="ru-RU" sz="3100" dirty="0" smtClean="0">
                <a:solidFill>
                  <a:schemeClr val="bg1"/>
                </a:solidFill>
              </a:rPr>
              <a:t>Москве</a:t>
            </a:r>
          </a:p>
          <a:p>
            <a:pPr marL="0" indent="0" algn="ctr">
              <a:buNone/>
            </a:pPr>
            <a:endParaRPr lang="ru-RU" sz="31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2900" dirty="0" smtClean="0">
                <a:solidFill>
                  <a:schemeClr val="bg1"/>
                </a:solidFill>
              </a:rPr>
              <a:t>ГБОУ </a:t>
            </a:r>
            <a:r>
              <a:rPr lang="ru-RU" sz="2900" dirty="0" smtClean="0">
                <a:solidFill>
                  <a:schemeClr val="bg1"/>
                </a:solidFill>
              </a:rPr>
              <a:t>Колледж автоматизации и информационных технологий № 20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ГБОУ Гимназия № 2200</a:t>
            </a:r>
          </a:p>
          <a:p>
            <a:pPr marL="0" indent="0" algn="ctr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Приглашают семьи с детьми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на  </a:t>
            </a:r>
            <a:r>
              <a:rPr lang="ru-RU" sz="3800" dirty="0" smtClean="0">
                <a:solidFill>
                  <a:schemeClr val="bg1"/>
                </a:solidFill>
              </a:rPr>
              <a:t>РОЖДЕСТВЕНСКИЕ </a:t>
            </a:r>
            <a:r>
              <a:rPr lang="ru-RU" sz="3800" dirty="0" smtClean="0">
                <a:solidFill>
                  <a:schemeClr val="bg1"/>
                </a:solidFill>
              </a:rPr>
              <a:t>КОЛЯДКИ </a:t>
            </a:r>
            <a:endParaRPr lang="ru-RU" sz="3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18  декабря  2015г. в </a:t>
            </a:r>
            <a:r>
              <a:rPr lang="ru-RU" sz="3400" dirty="0" smtClean="0">
                <a:solidFill>
                  <a:schemeClr val="bg1"/>
                </a:solidFill>
              </a:rPr>
              <a:t>16:00</a:t>
            </a:r>
          </a:p>
          <a:p>
            <a:pPr marL="0" indent="0" algn="ctr"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адрес  Измайловский проезд  дом 4а</a:t>
            </a:r>
          </a:p>
          <a:p>
            <a:pPr marL="0" indent="0" algn="ctr"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Проезд до станции м. Партизанская, далее - троллейбус №22 </a:t>
            </a:r>
          </a:p>
          <a:p>
            <a:pPr marL="0" indent="0" algn="ctr"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до остановки «Галерея Измайлово»</a:t>
            </a:r>
          </a:p>
          <a:p>
            <a:pPr marL="0" indent="0" algn="ctr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69690"/>
            <a:ext cx="1645940" cy="770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5268"/>
            <a:ext cx="1295276" cy="814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6889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58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9</cp:revision>
  <dcterms:created xsi:type="dcterms:W3CDTF">2015-12-11T07:18:13Z</dcterms:created>
  <dcterms:modified xsi:type="dcterms:W3CDTF">2015-12-14T07:11:33Z</dcterms:modified>
</cp:coreProperties>
</file>