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71" r:id="rId14"/>
    <p:sldId id="25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8FC66-69C7-4197-B70B-CAA3A8A81B26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F37870-A221-4A1E-8389-FAB090E9AC6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8FC66-69C7-4197-B70B-CAA3A8A81B26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37870-A221-4A1E-8389-FAB090E9AC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8FC66-69C7-4197-B70B-CAA3A8A81B26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37870-A221-4A1E-8389-FAB090E9AC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238FC66-69C7-4197-B70B-CAA3A8A81B26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BF37870-A221-4A1E-8389-FAB090E9AC6B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8FC66-69C7-4197-B70B-CAA3A8A81B26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37870-A221-4A1E-8389-FAB090E9AC6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8FC66-69C7-4197-B70B-CAA3A8A81B26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37870-A221-4A1E-8389-FAB090E9AC6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37870-A221-4A1E-8389-FAB090E9AC6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8FC66-69C7-4197-B70B-CAA3A8A81B26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8FC66-69C7-4197-B70B-CAA3A8A81B26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37870-A221-4A1E-8389-FAB090E9AC6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8FC66-69C7-4197-B70B-CAA3A8A81B26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37870-A221-4A1E-8389-FAB090E9AC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238FC66-69C7-4197-B70B-CAA3A8A81B26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BF37870-A221-4A1E-8389-FAB090E9AC6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8FC66-69C7-4197-B70B-CAA3A8A81B26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F37870-A221-4A1E-8389-FAB090E9AC6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238FC66-69C7-4197-B70B-CAA3A8A81B26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BF37870-A221-4A1E-8389-FAB090E9AC6B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3890" y="140079"/>
            <a:ext cx="5464634" cy="66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139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86928"/>
            <a:ext cx="9144000" cy="528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201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5144" y="0"/>
            <a:ext cx="52537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713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3464" y="0"/>
            <a:ext cx="44170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842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1546" y="0"/>
            <a:ext cx="42609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165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636956"/>
            <a:ext cx="8892480" cy="573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51682"/>
      </p:ext>
    </p:extLst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3544"/>
            <a:ext cx="9144000" cy="651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522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7395" y="116632"/>
            <a:ext cx="4330959" cy="668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181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9823"/>
            <a:ext cx="9144000" cy="659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076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637" y="0"/>
            <a:ext cx="88007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732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9860" y="0"/>
            <a:ext cx="46042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466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588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061" y="0"/>
            <a:ext cx="87758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369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2556" y="0"/>
            <a:ext cx="63988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571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</TotalTime>
  <Words>0</Words>
  <Application>Microsoft Office PowerPoint</Application>
  <PresentationFormat>Экран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Компьют</dc:creator>
  <cp:lastModifiedBy>Пользователь Компьют</cp:lastModifiedBy>
  <cp:revision>1</cp:revision>
  <dcterms:created xsi:type="dcterms:W3CDTF">2017-12-12T11:04:26Z</dcterms:created>
  <dcterms:modified xsi:type="dcterms:W3CDTF">2017-12-12T11:07:26Z</dcterms:modified>
</cp:coreProperties>
</file>