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4" r:id="rId2"/>
    <p:sldId id="34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350" r:id="rId42"/>
    <p:sldId id="351" r:id="rId43"/>
    <p:sldId id="352" r:id="rId44"/>
    <p:sldId id="294" r:id="rId45"/>
    <p:sldId id="295" r:id="rId46"/>
    <p:sldId id="296" r:id="rId47"/>
    <p:sldId id="297" r:id="rId48"/>
    <p:sldId id="298" r:id="rId49"/>
    <p:sldId id="299" r:id="rId50"/>
    <p:sldId id="310" r:id="rId51"/>
    <p:sldId id="300" r:id="rId52"/>
    <p:sldId id="301" r:id="rId53"/>
    <p:sldId id="309" r:id="rId54"/>
    <p:sldId id="302" r:id="rId55"/>
    <p:sldId id="303" r:id="rId56"/>
    <p:sldId id="304" r:id="rId57"/>
    <p:sldId id="307" r:id="rId58"/>
    <p:sldId id="308" r:id="rId59"/>
    <p:sldId id="305" r:id="rId60"/>
    <p:sldId id="306" r:id="rId61"/>
    <p:sldId id="311" r:id="rId62"/>
    <p:sldId id="312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13" r:id="rId93"/>
    <p:sldId id="314" r:id="rId94"/>
    <p:sldId id="315" r:id="rId95"/>
    <p:sldId id="316" r:id="rId96"/>
    <p:sldId id="317" r:id="rId97"/>
    <p:sldId id="353" r:id="rId9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1" end="91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93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16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30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79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2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8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67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9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80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797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2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4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49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493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2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1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34897EC-0A4F-4BA1-B960-9413FAC24353}" type="datetimeFigureOut">
              <a:rPr lang="ru-RU" smtClean="0"/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3FECCD9-C5D7-4E39-83F3-B6E7FC135B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516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hecucenter.ru/ru/announcements/genocid__pravo_na_pamyat_05_11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E0A23-C9D0-4883-9627-9F19D956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A4855B6-2E93-4EE7-A234-9F1D1E163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80" y="142239"/>
            <a:ext cx="6254433" cy="6254433"/>
          </a:xfrm>
        </p:spPr>
      </p:pic>
    </p:spTree>
    <p:extLst>
      <p:ext uri="{BB962C8B-B14F-4D97-AF65-F5344CB8AC3E}">
        <p14:creationId xmlns:p14="http://schemas.microsoft.com/office/powerpoint/2010/main" val="61838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587375"/>
            <a:ext cx="77343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883438"/>
      </p:ext>
    </p:extLst>
  </p:cSld>
  <p:clrMapOvr>
    <a:masterClrMapping/>
  </p:clrMapOvr>
  <p:transition spd="slow" advTm="3754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546100"/>
            <a:ext cx="76708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348221"/>
      </p:ext>
    </p:extLst>
  </p:cSld>
  <p:clrMapOvr>
    <a:masterClrMapping/>
  </p:clrMapOvr>
  <p:transition spd="slow" advTm="3449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8438" y="800100"/>
            <a:ext cx="7231062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743328"/>
      </p:ext>
    </p:extLst>
  </p:cSld>
  <p:clrMapOvr>
    <a:masterClrMapping/>
  </p:clrMapOvr>
  <p:transition spd="slow" advTm="3678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760885"/>
      </p:ext>
    </p:extLst>
  </p:cSld>
  <p:clrMapOvr>
    <a:masterClrMapping/>
  </p:clrMapOvr>
  <p:transition spd="slow" advTm="4473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88" y="444500"/>
            <a:ext cx="902652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96650"/>
      </p:ext>
    </p:extLst>
  </p:cSld>
  <p:clrMapOvr>
    <a:masterClrMapping/>
  </p:clrMapOvr>
  <p:transition spd="slow" advTm="5327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584200"/>
            <a:ext cx="9142412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659009"/>
      </p:ext>
    </p:extLst>
  </p:cSld>
  <p:clrMapOvr>
    <a:masterClrMapping/>
  </p:clrMapOvr>
  <p:transition spd="slow" advTm="4603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05847"/>
      </p:ext>
    </p:extLst>
  </p:cSld>
  <p:clrMapOvr>
    <a:masterClrMapping/>
  </p:clrMapOvr>
  <p:transition spd="slow" advTm="4976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684982"/>
      </p:ext>
    </p:extLst>
  </p:cSld>
  <p:clrMapOvr>
    <a:masterClrMapping/>
  </p:clrMapOvr>
  <p:transition spd="slow" advTm="5425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17525"/>
            <a:ext cx="7607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690535"/>
      </p:ext>
    </p:extLst>
  </p:cSld>
  <p:clrMapOvr>
    <a:masterClrMapping/>
  </p:clrMapOvr>
  <p:transition spd="slow" advTm="4546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663" y="101600"/>
            <a:ext cx="8872537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33646"/>
      </p:ext>
    </p:extLst>
  </p:cSld>
  <p:clrMapOvr>
    <a:masterClrMapping/>
  </p:clrMapOvr>
  <p:transition spd="slow" advTm="5798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1624" y="1340768"/>
            <a:ext cx="6777318" cy="173198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ffectLst/>
                <a:hlinkClick r:id="rId2"/>
              </a:rPr>
              <a:t>«Геноцид – право на память»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3767138"/>
            <a:ext cx="6400800" cy="1752600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defRPr/>
            </a:pPr>
            <a:r>
              <a:rPr lang="el-GR" sz="4800" b="1" dirty="0"/>
              <a:t>«Γενοκτονία – δικαίωμα στη μνήμη»</a:t>
            </a:r>
            <a:endParaRPr lang="ru-RU" sz="4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BB478-04A6-4EC8-9A80-D7EFFDFE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5733256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25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26797"/>
      </p:ext>
    </p:extLst>
  </p:cSld>
  <p:clrMapOvr>
    <a:masterClrMapping/>
  </p:clrMapOvr>
  <p:transition spd="slow" advTm="3305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326708"/>
      </p:ext>
    </p:extLst>
  </p:cSld>
  <p:clrMapOvr>
    <a:masterClrMapping/>
  </p:clrMapOvr>
  <p:transition spd="slow" advTm="4623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8991600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978896"/>
      </p:ext>
    </p:extLst>
  </p:cSld>
  <p:clrMapOvr>
    <a:masterClrMapping/>
  </p:clrMapOvr>
  <p:transition spd="slow" advTm="4035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186593"/>
      </p:ext>
    </p:extLst>
  </p:cSld>
  <p:clrMapOvr>
    <a:masterClrMapping/>
  </p:clrMapOvr>
  <p:transition spd="slow" advTm="6689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09" y="641267"/>
            <a:ext cx="8586659" cy="49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66">
        <p:split orient="vert"/>
      </p:transition>
    </mc:Choice>
    <mc:Fallback xmlns="">
      <p:transition spd="slow" advTm="7666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52" y="1377538"/>
            <a:ext cx="10137130" cy="4150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432"/>
            <a:ext cx="12192000" cy="659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44">
        <p:split orient="vert"/>
      </p:transition>
    </mc:Choice>
    <mc:Fallback xmlns="">
      <p:transition spd="slow" advTm="7544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815" y="652898"/>
            <a:ext cx="6858991" cy="556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5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3"/>
    </mc:Choice>
    <mc:Fallback xmlns="">
      <p:transition spd="slow" advTm="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0" y="214828"/>
            <a:ext cx="5583205" cy="31612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925" y="3570189"/>
            <a:ext cx="5803075" cy="32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750">
        <p14:reveal/>
      </p:transition>
    </mc:Choice>
    <mc:Fallback xmlns="">
      <p:transition spd="slow" advTm="775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9" y="197427"/>
            <a:ext cx="5741125" cy="37070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60" y="3004457"/>
            <a:ext cx="6054504" cy="37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04">
        <p14:reveal/>
      </p:transition>
    </mc:Choice>
    <mc:Fallback xmlns="">
      <p:transition spd="slow" advTm="710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27" y="129975"/>
            <a:ext cx="5921895" cy="34088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90" y="3158836"/>
            <a:ext cx="5957237" cy="36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9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710">
        <p14:reveal/>
      </p:transition>
    </mc:Choice>
    <mc:Fallback xmlns="">
      <p:transition spd="slow" advTm="77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524000" y="520700"/>
            <a:ext cx="9525000" cy="287020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«Геноцид греков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Востока – право на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ru-RU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память</a:t>
            </a:r>
            <a:r>
              <a:rPr lang="el-GR" altLang="ru-RU" sz="4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»</a:t>
            </a:r>
            <a: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br>
              <a:rPr lang="en-US" altLang="ru-RU" sz="4800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«Γενοκτονία των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Ελλήνων της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Ανατολής – δικαίωμα</a:t>
            </a:r>
            <a:r>
              <a:rPr lang="en-US" altLang="ru-RU" sz="48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l-GR" altLang="ru-RU" sz="4800" b="1" i="1" dirty="0">
                <a:solidFill>
                  <a:schemeClr val="bg1"/>
                </a:solidFill>
                <a:latin typeface="Garamond" panose="02020404030301010803" pitchFamily="18" charset="0"/>
              </a:rPr>
              <a:t>στη μνήμη»</a:t>
            </a:r>
            <a:endParaRPr lang="ru-RU" altLang="ru-RU" sz="4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7920" y="3463926"/>
            <a:ext cx="9677400" cy="2925762"/>
          </a:xfrm>
          <a:solidFill>
            <a:schemeClr val="tx2"/>
          </a:solidFill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3" charset="2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Греческое присутствие на Черном море берет свое начало в мифологии и заканчивается в исторической реальности…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 3" charset="2"/>
              <a:buNone/>
              <a:defRPr/>
            </a:pPr>
            <a:r>
              <a:rPr lang="el-GR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αφετηρια της παρουςιας του Ελληνιςμου του Ευξεινου Ποντου, ξεκινα απο το μυθο και καταληγει ςτην ιςτορικη πραγματικοτητα…</a:t>
            </a:r>
            <a:endParaRPr lang="ru-RU" sz="32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D7C81B-6953-4025-B306-3C553935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17" y="0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14009"/>
      </p:ext>
    </p:extLst>
  </p:cSld>
  <p:clrMapOvr>
    <a:masterClrMapping/>
  </p:clrMapOvr>
  <p:transition spd="slow" advTm="5065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3943" y="124255"/>
            <a:ext cx="4951931" cy="43668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13" y="2038671"/>
            <a:ext cx="6706652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171">
        <p14:reveal/>
      </p:transition>
    </mc:Choice>
    <mc:Fallback xmlns="">
      <p:transition spd="slow" advTm="8171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34"/>
            <a:ext cx="5557652" cy="4057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652" y="3408033"/>
            <a:ext cx="6484669" cy="32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07">
        <p14:reveal/>
      </p:transition>
    </mc:Choice>
    <mc:Fallback xmlns="">
      <p:transition spd="slow" advTm="7807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2" y="116032"/>
            <a:ext cx="6498298" cy="3814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927" y="3597381"/>
            <a:ext cx="5503472" cy="32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29">
        <p14:reveal/>
      </p:transition>
    </mc:Choice>
    <mc:Fallback xmlns="">
      <p:transition spd="slow" advTm="7029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41" y="0"/>
            <a:ext cx="5700156" cy="35625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564" y="2517569"/>
            <a:ext cx="6116815" cy="42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114">
        <p14:reveal/>
      </p:transition>
    </mc:Choice>
    <mc:Fallback xmlns="">
      <p:transition spd="slow" advTm="7114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6" y="3182587"/>
            <a:ext cx="5731307" cy="35594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762" y="135144"/>
            <a:ext cx="6157112" cy="32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45">
        <p14:reveal/>
      </p:transition>
    </mc:Choice>
    <mc:Fallback xmlns="">
      <p:transition spd="slow" advTm="7845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0" y="3360717"/>
            <a:ext cx="5699944" cy="33575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541" y="94383"/>
            <a:ext cx="6063590" cy="452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14">
        <p14:reveal/>
      </p:transition>
    </mc:Choice>
    <mc:Fallback xmlns="">
      <p:transition spd="slow" advTm="6614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08519" cy="3931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571" y="2612571"/>
            <a:ext cx="5741283" cy="402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12">
        <p14:reveal/>
      </p:transition>
    </mc:Choice>
    <mc:Fallback xmlns="">
      <p:transition spd="slow" advTm="6912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46" y="1915391"/>
            <a:ext cx="5342906" cy="46750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892" y="118134"/>
            <a:ext cx="6168100" cy="46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6">
        <p14:reveal/>
      </p:transition>
    </mc:Choice>
    <mc:Fallback xmlns="">
      <p:transition spd="slow" advTm="7066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198" y="736744"/>
            <a:ext cx="6923376" cy="51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847">
        <p14:reveal/>
      </p:transition>
    </mc:Choice>
    <mc:Fallback xmlns="">
      <p:transition spd="slow" advTm="6847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93" y="1092531"/>
            <a:ext cx="9166017" cy="41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791">
        <p14:reveal/>
      </p:transition>
    </mc:Choice>
    <mc:Fallback xmlns="">
      <p:transition spd="slow" advTm="6791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700" y="450850"/>
            <a:ext cx="78486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121890"/>
      </p:ext>
    </p:extLst>
  </p:cSld>
  <p:clrMapOvr>
    <a:masterClrMapping/>
  </p:clrMapOvr>
  <p:transition spd="slow" advTm="3167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15" y="420245"/>
            <a:ext cx="4441370" cy="58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873">
        <p14:reveal/>
      </p:transition>
    </mc:Choice>
    <mc:Fallback xmlns="">
      <p:transition spd="slow" advTm="7873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11268" name="Текст 3"/>
          <p:cNvSpPr>
            <a:spLocks noGrp="1"/>
          </p:cNvSpPr>
          <p:nvPr>
            <p:ph type="body" sz="half" idx="2"/>
          </p:nvPr>
        </p:nvSpPr>
        <p:spPr>
          <a:xfrm>
            <a:off x="2201864" y="5152726"/>
            <a:ext cx="7756525" cy="8048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13F1D1-29C3-4BC6-AF6B-B215B99C2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6080603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FA4DB1-7521-4354-8C98-89363DC5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8" y="2690813"/>
            <a:ext cx="3095625" cy="1476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8CAE19-AE1C-4409-A69C-EAEF94927A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5" r="15575"/>
          <a:stretch>
            <a:fillRect/>
          </a:stretch>
        </p:blipFill>
        <p:spPr>
          <a:xfrm rot="240000">
            <a:off x="2820682" y="674212"/>
            <a:ext cx="6702810" cy="5053653"/>
          </a:xfrm>
        </p:spPr>
      </p:pic>
    </p:spTree>
    <p:extLst>
      <p:ext uri="{BB962C8B-B14F-4D97-AF65-F5344CB8AC3E}">
        <p14:creationId xmlns:p14="http://schemas.microsoft.com/office/powerpoint/2010/main" val="1782604396"/>
      </p:ext>
    </p:extLst>
  </p:cSld>
  <p:clrMapOvr>
    <a:masterClrMapping/>
  </p:clrMapOvr>
  <p:transition spd="slow" advTm="4405"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201864" y="4668839"/>
            <a:ext cx="7767637" cy="64452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53" b="19953"/>
          <a:stretch>
            <a:fillRect/>
          </a:stretch>
        </p:blipFill>
        <p:spPr>
          <a:xfrm rot="240000">
            <a:off x="3464114" y="658456"/>
            <a:ext cx="5009873" cy="377724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B83914-5CD3-4BEC-BE57-58C7A055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72" y="319792"/>
            <a:ext cx="6653540" cy="4918959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7B5EA37-D5A0-4048-B786-D0344E305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7E9996-2306-41E8-B2B2-8A384EF9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83314"/>
      </p:ext>
    </p:extLst>
  </p:cSld>
  <p:clrMapOvr>
    <a:masterClrMapping/>
  </p:clrMapOvr>
  <p:transition spd="slow" advTm="4843"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4C6971-7038-4898-BFD6-FA0D2C3A8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404664"/>
            <a:ext cx="7071580" cy="482453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3335A61-53F2-4CCE-A994-F56B87F49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420" y="542223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122015"/>
      </p:ext>
    </p:extLst>
  </p:cSld>
  <p:clrMapOvr>
    <a:masterClrMapping/>
  </p:clrMapOvr>
  <p:transition spd="slow" advTm="4500"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21" y="249382"/>
            <a:ext cx="6969681" cy="36305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077" y="3051959"/>
            <a:ext cx="4945923" cy="38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7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27">
        <p14:reveal/>
      </p:transition>
    </mc:Choice>
    <mc:Fallback xmlns="">
      <p:transition spd="slow" advTm="7327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8" y="136185"/>
            <a:ext cx="5748028" cy="3537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062" y="2648197"/>
            <a:ext cx="5986741" cy="40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32">
        <p14:reveal/>
      </p:transition>
    </mc:Choice>
    <mc:Fallback xmlns="">
      <p:transition spd="slow" advTm="7032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81" y="235381"/>
            <a:ext cx="5625222" cy="38259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792" y="2871411"/>
            <a:ext cx="5791200" cy="383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91">
        <p14:reveal/>
      </p:transition>
    </mc:Choice>
    <mc:Fallback xmlns="">
      <p:transition spd="slow" advTm="7091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17" y="166748"/>
            <a:ext cx="5466783" cy="3752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678" y="2714253"/>
            <a:ext cx="5185064" cy="33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894">
        <p14:reveal/>
      </p:transition>
    </mc:Choice>
    <mc:Fallback xmlns="">
      <p:transition spd="slow" advTm="6894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331" y="278915"/>
            <a:ext cx="6408160" cy="42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91">
        <p14:reveal/>
      </p:transition>
    </mc:Choice>
    <mc:Fallback xmlns="">
      <p:transition spd="slow" advTm="6991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4" y="284678"/>
            <a:ext cx="5695208" cy="36069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061" y="3788229"/>
            <a:ext cx="5643124" cy="250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55">
        <p14:reveal/>
      </p:transition>
    </mc:Choice>
    <mc:Fallback xmlns="">
      <p:transition spd="slow" advTm="7455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700" y="520700"/>
            <a:ext cx="79756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37697"/>
      </p:ext>
    </p:extLst>
  </p:cSld>
  <p:clrMapOvr>
    <a:masterClrMapping/>
  </p:clrMapOvr>
  <p:transition spd="slow" advTm="4003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86">
        <p14:reveal/>
      </p:transition>
    </mc:Choice>
    <mc:Fallback xmlns="">
      <p:transition spd="slow" advTm="7586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41" y="193345"/>
            <a:ext cx="5715000" cy="4286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73" y="3313092"/>
            <a:ext cx="5524532" cy="35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13">
        <p14:reveal/>
      </p:transition>
    </mc:Choice>
    <mc:Fallback xmlns="">
      <p:transition spd="slow" advTm="7213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9" y="526996"/>
            <a:ext cx="5605338" cy="384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8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58">
        <p14:reveal/>
      </p:transition>
    </mc:Choice>
    <mc:Fallback xmlns="">
      <p:transition spd="slow" advTm="6958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74">
        <p14:reveal/>
      </p:transition>
    </mc:Choice>
    <mc:Fallback xmlns="">
      <p:transition spd="slow" advTm="7474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030" y="0"/>
            <a:ext cx="9759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4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437">
        <p14:reveal/>
      </p:transition>
    </mc:Choice>
    <mc:Fallback xmlns="">
      <p:transition spd="slow" advTm="7437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340" y="734231"/>
            <a:ext cx="5498275" cy="52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77">
        <p14:reveal/>
      </p:transition>
    </mc:Choice>
    <mc:Fallback xmlns="">
      <p:transition spd="slow" advTm="7277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18" y="670955"/>
            <a:ext cx="7184077" cy="538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29">
        <p14:reveal/>
      </p:transition>
    </mc:Choice>
    <mc:Fallback xmlns="">
      <p:transition spd="slow" advTm="7029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58218"/>
      </p:ext>
    </p:extLst>
  </p:cSld>
  <p:clrMapOvr>
    <a:masterClrMapping/>
  </p:clrMapOvr>
  <p:transition spd="med" advTm="7205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14237"/>
      </p:ext>
    </p:extLst>
  </p:cSld>
  <p:clrMapOvr>
    <a:masterClrMapping/>
  </p:clrMapOvr>
  <p:transition spd="med" advTm="7116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7130"/>
      </p:ext>
    </p:extLst>
  </p:cSld>
  <p:clrMapOvr>
    <a:masterClrMapping/>
  </p:clrMapOvr>
  <p:transition spd="med" advTm="7007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48138"/>
      </p:ext>
    </p:extLst>
  </p:cSld>
  <p:clrMapOvr>
    <a:masterClrMapping/>
  </p:clrMapOvr>
  <p:transition spd="slow" advTm="4235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66030"/>
      </p:ext>
    </p:extLst>
  </p:cSld>
  <p:clrMapOvr>
    <a:masterClrMapping/>
  </p:clrMapOvr>
  <p:transition spd="med" advTm="6480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1849"/>
      </p:ext>
    </p:extLst>
  </p:cSld>
  <p:clrMapOvr>
    <a:masterClrMapping/>
  </p:clrMapOvr>
  <p:transition spd="med" advTm="8050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1758"/>
      </p:ext>
    </p:extLst>
  </p:cSld>
  <p:clrMapOvr>
    <a:masterClrMapping/>
  </p:clrMapOvr>
  <p:transition spd="med" advTm="7521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1553"/>
      </p:ext>
    </p:extLst>
  </p:cSld>
  <p:clrMapOvr>
    <a:masterClrMapping/>
  </p:clrMapOvr>
  <p:transition spd="med" advTm="8153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0262"/>
      </p:ext>
    </p:extLst>
  </p:cSld>
  <p:clrMapOvr>
    <a:masterClrMapping/>
  </p:clrMapOvr>
  <p:transition spd="med" advTm="7323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5695"/>
      </p:ext>
    </p:extLst>
  </p:cSld>
  <p:clrMapOvr>
    <a:masterClrMapping/>
  </p:clrMapOvr>
  <p:transition spd="med" advTm="7644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9384"/>
      </p:ext>
    </p:extLst>
  </p:cSld>
  <p:clrMapOvr>
    <a:masterClrMapping/>
  </p:clrMapOvr>
  <p:transition spd="med" advTm="7461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79686"/>
      </p:ext>
    </p:extLst>
  </p:cSld>
  <p:clrMapOvr>
    <a:masterClrMapping/>
  </p:clrMapOvr>
  <p:transition spd="med" advTm="6832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8646"/>
      </p:ext>
    </p:extLst>
  </p:cSld>
  <p:clrMapOvr>
    <a:masterClrMapping/>
  </p:clrMapOvr>
  <p:transition spd="med" advTm="7669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957"/>
      </p:ext>
    </p:extLst>
  </p:cSld>
  <p:clrMapOvr>
    <a:masterClrMapping/>
  </p:clrMapOvr>
  <p:transition spd="med" advTm="8742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700" y="492125"/>
            <a:ext cx="79121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907837"/>
      </p:ext>
    </p:extLst>
  </p:cSld>
  <p:clrMapOvr>
    <a:masterClrMapping/>
  </p:clrMapOvr>
  <p:transition spd="slow" advTm="4096">
    <p:circl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88312"/>
      </p:ext>
    </p:extLst>
  </p:cSld>
  <p:clrMapOvr>
    <a:masterClrMapping/>
  </p:clrMapOvr>
  <p:transition spd="med" advTm="7434">
    <p:pull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8738"/>
      </p:ext>
    </p:extLst>
  </p:cSld>
  <p:clrMapOvr>
    <a:masterClrMapping/>
  </p:clrMapOvr>
  <p:transition spd="med" advTm="7838">
    <p:pull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46108"/>
      </p:ext>
    </p:extLst>
  </p:cSld>
  <p:clrMapOvr>
    <a:masterClrMapping/>
  </p:clrMapOvr>
  <p:transition spd="med" advTm="7594">
    <p:pull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57425"/>
      </p:ext>
    </p:extLst>
  </p:cSld>
  <p:clrMapOvr>
    <a:masterClrMapping/>
  </p:clrMapOvr>
  <p:transition spd="med" advTm="7167">
    <p:pull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18604"/>
      </p:ext>
    </p:extLst>
  </p:cSld>
  <p:clrMapOvr>
    <a:masterClrMapping/>
  </p:clrMapOvr>
  <p:transition spd="med" advTm="7186">
    <p:pull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92706"/>
      </p:ext>
    </p:extLst>
  </p:cSld>
  <p:clrMapOvr>
    <a:masterClrMapping/>
  </p:clrMapOvr>
  <p:transition spd="med" advTm="7242">
    <p:pull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65056"/>
      </p:ext>
    </p:extLst>
  </p:cSld>
  <p:clrMapOvr>
    <a:masterClrMapping/>
  </p:clrMapOvr>
  <p:transition spd="med" advTm="8037">
    <p:pull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5630"/>
      </p:ext>
    </p:extLst>
  </p:cSld>
  <p:clrMapOvr>
    <a:masterClrMapping/>
  </p:clrMapOvr>
  <p:transition spd="med" advTm="6928">
    <p:pull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702"/>
      </p:ext>
    </p:extLst>
  </p:cSld>
  <p:clrMapOvr>
    <a:masterClrMapping/>
  </p:clrMapOvr>
  <p:transition spd="med" advTm="7738">
    <p:pull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80500"/>
      </p:ext>
    </p:extLst>
  </p:cSld>
  <p:clrMapOvr>
    <a:masterClrMapping/>
  </p:clrMapOvr>
  <p:transition spd="med" advTm="8077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908050"/>
            <a:ext cx="63627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92446"/>
      </p:ext>
    </p:extLst>
  </p:cSld>
  <p:clrMapOvr>
    <a:masterClrMapping/>
  </p:clrMapOvr>
  <p:transition spd="slow" advTm="3615">
    <p:circl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65719"/>
      </p:ext>
    </p:extLst>
  </p:cSld>
  <p:clrMapOvr>
    <a:masterClrMapping/>
  </p:clrMapOvr>
  <p:transition spd="med" advTm="8102">
    <p:pull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0043"/>
      </p:ext>
    </p:extLst>
  </p:cSld>
  <p:clrMapOvr>
    <a:masterClrMapping/>
  </p:clrMapOvr>
  <p:transition spd="med" advTm="8387">
    <p:pull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0815"/>
      </p:ext>
    </p:extLst>
  </p:cSld>
  <p:clrMapOvr>
    <a:masterClrMapping/>
  </p:clrMapOvr>
  <p:transition spd="med" advTm="7349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26059"/>
      </p:ext>
    </p:extLst>
  </p:cSld>
  <p:clrMapOvr>
    <a:masterClrMapping/>
  </p:clrMapOvr>
  <p:transition spd="med" advTm="4905">
    <p:pull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76"/>
      </p:ext>
    </p:extLst>
  </p:cSld>
  <p:clrMapOvr>
    <a:masterClrMapping/>
  </p:clrMapOvr>
  <p:transition spd="med" advTm="6366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51734"/>
      </p:ext>
    </p:extLst>
  </p:cSld>
  <p:clrMapOvr>
    <a:masterClrMapping/>
  </p:clrMapOvr>
  <p:transition spd="med" advTm="7029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187D1-ACDD-44E7-B513-5C55FB406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58553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946267"/>
      </p:ext>
    </p:extLst>
  </p:cSld>
  <p:clrMapOvr>
    <a:masterClrMapping/>
  </p:clrMapOvr>
  <p:transition spd="med" advTm="7463">
    <p:pull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39789"/>
      </p:ext>
    </p:extLst>
  </p:cSld>
  <p:clrMapOvr>
    <a:masterClrMapping/>
  </p:clrMapOvr>
  <p:transition spd="med" advTm="7091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82250"/>
      </p:ext>
    </p:extLst>
  </p:cSld>
  <p:clrMapOvr>
    <a:masterClrMapping/>
  </p:clrMapOvr>
  <p:transition spd="med" advTm="7054">
    <p:pul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057" y="424542"/>
            <a:ext cx="8150431" cy="611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07739"/>
      </p:ext>
    </p:extLst>
  </p:cSld>
  <p:clrMapOvr>
    <a:masterClrMapping/>
  </p:clrMapOvr>
  <p:transition spd="med" advTm="762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0" y="377825"/>
            <a:ext cx="81661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195089"/>
      </p:ext>
    </p:extLst>
  </p:cSld>
  <p:clrMapOvr>
    <a:masterClrMapping/>
  </p:clrMapOvr>
  <p:transition spd="slow" advTm="2457">
    <p:circl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0FB47B-F4A8-40BA-860A-C2A44403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123" y="603821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133622"/>
      </p:ext>
    </p:extLst>
  </p:cSld>
  <p:clrMapOvr>
    <a:masterClrMapping/>
  </p:clrMapOvr>
  <p:transition spd="med" advTm="5516">
    <p:pull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3334"/>
      </p:ext>
    </p:extLst>
  </p:cSld>
  <p:clrMapOvr>
    <a:masterClrMapping/>
  </p:clrMapOvr>
  <p:transition spd="med" advTm="7418">
    <p:pull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06196"/>
      </p:ext>
    </p:extLst>
  </p:cSld>
  <p:clrMapOvr>
    <a:masterClrMapping/>
  </p:clrMapOvr>
  <p:transition spd="med" advTm="7306">
    <p:pull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0095"/>
      </p:ext>
    </p:extLst>
  </p:cSld>
  <p:clrMapOvr>
    <a:masterClrMapping/>
  </p:clrMapOvr>
  <p:transition spd="med" advTm="7854">
    <p:pull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40516"/>
      </p:ext>
    </p:extLst>
  </p:cSld>
  <p:clrMapOvr>
    <a:masterClrMapping/>
  </p:clrMapOvr>
  <p:transition spd="med" advTm="7271">
    <p:pull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51287"/>
      </p:ext>
    </p:extLst>
  </p:cSld>
  <p:clrMapOvr>
    <a:masterClrMapping/>
  </p:clrMapOvr>
  <p:transition spd="med" advTm="6448">
    <p:pull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74" y="590797"/>
            <a:ext cx="5498276" cy="4123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763" y="2652650"/>
            <a:ext cx="5502233" cy="412667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DCCAD4B-2597-4D08-AB4E-3272DB172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75373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56975"/>
      </p:ext>
    </p:extLst>
  </p:cSld>
  <p:clrMapOvr>
    <a:masterClrMapping/>
  </p:clrMapOvr>
  <p:transition spd="med" advTm="6992">
    <p:pull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28718D4-E39D-4B01-AF61-9C25B60D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90" y="1563370"/>
            <a:ext cx="823769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931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58</TotalTime>
  <Words>72</Words>
  <Application>Microsoft Office PowerPoint</Application>
  <PresentationFormat>Широкоэкранный</PresentationFormat>
  <Paragraphs>5</Paragraphs>
  <Slides>97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3" baseType="lpstr">
      <vt:lpstr>Arial</vt:lpstr>
      <vt:lpstr>Century Gothic</vt:lpstr>
      <vt:lpstr>Garamond</vt:lpstr>
      <vt:lpstr>Times New Roman</vt:lpstr>
      <vt:lpstr>Wingdings 3</vt:lpstr>
      <vt:lpstr>Сетка</vt:lpstr>
      <vt:lpstr>Презентация PowerPoint</vt:lpstr>
      <vt:lpstr>«Геноцид – право на память» </vt:lpstr>
      <vt:lpstr>«Геноцид греков Востока – право на память»  «Γενοκτονία των Ελλήνων της Ανατολής – δικαίωμα στη μνήμη»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«Геноцид греков Востока – право на память»  «Γενοκτονία των Ελλήνων της Ανατολής – δικαίωμα στη μνήμη»</dc:title>
  <dc:creator>Пользователь</dc:creator>
  <cp:lastModifiedBy>Владимир Беспалов</cp:lastModifiedBy>
  <cp:revision>10</cp:revision>
  <dcterms:created xsi:type="dcterms:W3CDTF">2017-05-19T11:05:57Z</dcterms:created>
  <dcterms:modified xsi:type="dcterms:W3CDTF">2021-05-18T10:59:33Z</dcterms:modified>
</cp:coreProperties>
</file>