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7"/>
    <p:restoredTop sz="99062" autoAdjust="0"/>
  </p:normalViewPr>
  <p:slideViewPr>
    <p:cSldViewPr snapToGrid="0" snapToObjects="1">
      <p:cViewPr>
        <p:scale>
          <a:sx n="180" d="100"/>
          <a:sy n="180" d="100"/>
        </p:scale>
        <p:origin x="-80" y="-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514351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C2C1-FB8B-0E4A-9C0D-2190AD0F43DF}" type="datetimeFigureOut">
              <a:rPr lang="ru-RU" smtClean="0"/>
              <a:t>16.05.18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8F0-3815-CD49-9276-9AF7746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63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C2C1-FB8B-0E4A-9C0D-2190AD0F43DF}" type="datetimeFigureOut">
              <a:rPr lang="ru-RU" smtClean="0"/>
              <a:t>16.05.18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8F0-3815-CD49-9276-9AF7746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9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49" y="366187"/>
            <a:ext cx="1543051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7"/>
            <a:ext cx="4514851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C2C1-FB8B-0E4A-9C0D-2190AD0F43DF}" type="datetimeFigureOut">
              <a:rPr lang="ru-RU" smtClean="0"/>
              <a:t>16.05.18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8F0-3815-CD49-9276-9AF7746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992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C2C1-FB8B-0E4A-9C0D-2190AD0F43DF}" type="datetimeFigureOut">
              <a:rPr lang="ru-RU" smtClean="0"/>
              <a:t>16.05.18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8F0-3815-CD49-9276-9AF7746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48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C2C1-FB8B-0E4A-9C0D-2190AD0F43DF}" type="datetimeFigureOut">
              <a:rPr lang="ru-RU" smtClean="0"/>
              <a:t>16.05.18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8F0-3815-CD49-9276-9AF7746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29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1" y="2133603"/>
            <a:ext cx="3028951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3"/>
            <a:ext cx="3028951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C2C1-FB8B-0E4A-9C0D-2190AD0F43DF}" type="datetimeFigureOut">
              <a:rPr lang="ru-RU" smtClean="0"/>
              <a:t>16.05.18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8F0-3815-CD49-9276-9AF7746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5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C2C1-FB8B-0E4A-9C0D-2190AD0F43DF}" type="datetimeFigureOut">
              <a:rPr lang="ru-RU" smtClean="0"/>
              <a:t>16.05.18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8F0-3815-CD49-9276-9AF7746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67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C2C1-FB8B-0E4A-9C0D-2190AD0F43DF}" type="datetimeFigureOut">
              <a:rPr lang="ru-RU" smtClean="0"/>
              <a:t>16.05.18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8F0-3815-CD49-9276-9AF7746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15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C2C1-FB8B-0E4A-9C0D-2190AD0F43DF}" type="datetimeFigureOut">
              <a:rPr lang="ru-RU" smtClean="0"/>
              <a:t>16.05.18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8F0-3815-CD49-9276-9AF7746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C2C1-FB8B-0E4A-9C0D-2190AD0F43DF}" type="datetimeFigureOut">
              <a:rPr lang="ru-RU" smtClean="0"/>
              <a:t>16.05.18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8F0-3815-CD49-9276-9AF7746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53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C2C1-FB8B-0E4A-9C0D-2190AD0F43DF}" type="datetimeFigureOut">
              <a:rPr lang="ru-RU" smtClean="0"/>
              <a:t>16.05.18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8F0-3815-CD49-9276-9AF7746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86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AC2C1-FB8B-0E4A-9C0D-2190AD0F43DF}" type="datetimeFigureOut">
              <a:rPr lang="ru-RU" smtClean="0"/>
              <a:t>16.05.18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1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AE8F0-3815-CD49-9276-9AF77462AE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36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instagram.com/children.flowers.life" TargetMode="External"/><Relationship Id="rId1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hyperlink" Target="mailto:fedorova@fondto.ru" TargetMode="External"/><Relationship Id="rId10" Type="http://schemas.openxmlformats.org/officeDocument/2006/relationships/hyperlink" Target="http://www.instagram.com/fond.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0058" y="1191252"/>
            <a:ext cx="6362708" cy="6578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Times New Roman"/>
                <a:cs typeface="Times New Roman"/>
              </a:rPr>
              <a:t>Пресс-релиз </a:t>
            </a:r>
          </a:p>
          <a:p>
            <a:endParaRPr lang="ru-RU" sz="1050" dirty="0">
              <a:latin typeface="Times New Roman"/>
              <a:cs typeface="Times New Roman"/>
            </a:endParaRPr>
          </a:p>
          <a:p>
            <a:pPr algn="ctr"/>
            <a:r>
              <a:rPr lang="ru-RU" sz="1100" b="1" i="1" dirty="0" smtClean="0">
                <a:latin typeface="Times New Roman"/>
                <a:cs typeface="Times New Roman"/>
              </a:rPr>
              <a:t>Фонд </a:t>
            </a:r>
            <a:r>
              <a:rPr lang="ru-RU" sz="1100" b="1" i="1" dirty="0">
                <a:latin typeface="Times New Roman"/>
                <a:cs typeface="Times New Roman"/>
              </a:rPr>
              <a:t>поддержки семьи, детей и молодёжи </a:t>
            </a:r>
            <a:r>
              <a:rPr lang="ru-RU" sz="1100" b="1" i="1" dirty="0" smtClean="0">
                <a:latin typeface="Times New Roman"/>
                <a:cs typeface="Times New Roman"/>
              </a:rPr>
              <a:t>«Традиции Отечества» </a:t>
            </a:r>
            <a:endParaRPr lang="en-US" sz="1100" b="1" i="1" dirty="0" smtClean="0">
              <a:latin typeface="Times New Roman"/>
              <a:cs typeface="Times New Roman"/>
            </a:endParaRPr>
          </a:p>
          <a:p>
            <a:pPr algn="ctr"/>
            <a:r>
              <a:rPr lang="ru-RU" sz="1100" b="1" i="1" dirty="0" smtClean="0">
                <a:latin typeface="Times New Roman"/>
                <a:cs typeface="Times New Roman"/>
              </a:rPr>
              <a:t>при участии «Ассамблеи народов Евразии» </a:t>
            </a:r>
            <a:r>
              <a:rPr lang="ru-RU" sz="1100" b="1" i="1" dirty="0" smtClean="0">
                <a:latin typeface="Times New Roman"/>
                <a:cs typeface="Times New Roman"/>
              </a:rPr>
              <a:t>провёл очередную </a:t>
            </a:r>
            <a:r>
              <a:rPr lang="ru-RU" sz="1100" b="1" i="1" dirty="0" smtClean="0">
                <a:latin typeface="Times New Roman"/>
                <a:cs typeface="Times New Roman"/>
              </a:rPr>
              <a:t>фотосессию </a:t>
            </a:r>
            <a:endParaRPr lang="en-US" sz="1100" b="1" i="1" dirty="0" smtClean="0">
              <a:latin typeface="Times New Roman"/>
              <a:cs typeface="Times New Roman"/>
            </a:endParaRPr>
          </a:p>
          <a:p>
            <a:pPr algn="ctr"/>
            <a:r>
              <a:rPr lang="ru-RU" sz="1100" b="1" i="1" dirty="0" smtClean="0">
                <a:latin typeface="Times New Roman"/>
                <a:cs typeface="Times New Roman"/>
              </a:rPr>
              <a:t>Евразийского </a:t>
            </a:r>
            <a:r>
              <a:rPr lang="ru-RU" sz="1100" b="1" i="1" dirty="0" smtClean="0">
                <a:latin typeface="Times New Roman"/>
                <a:cs typeface="Times New Roman"/>
              </a:rPr>
              <a:t>проекта «Дети</a:t>
            </a:r>
            <a:r>
              <a:rPr lang="ru-RU" sz="1100" b="1" i="1" dirty="0">
                <a:latin typeface="Times New Roman"/>
                <a:cs typeface="Times New Roman"/>
              </a:rPr>
              <a:t>. Цветы. Жизнь</a:t>
            </a:r>
            <a:r>
              <a:rPr lang="ru-RU" sz="1100" b="1" i="1" dirty="0" smtClean="0">
                <a:latin typeface="Times New Roman"/>
                <a:cs typeface="Times New Roman"/>
              </a:rPr>
              <a:t>.»</a:t>
            </a:r>
            <a:r>
              <a:rPr lang="ru-RU" sz="1100" b="1" i="1" dirty="0" smtClean="0">
                <a:latin typeface="Times New Roman"/>
                <a:cs typeface="Times New Roman"/>
              </a:rPr>
              <a:t>. </a:t>
            </a:r>
            <a:endParaRPr lang="en-US" sz="1100" b="1" i="1" dirty="0" smtClean="0">
              <a:latin typeface="Times New Roman"/>
              <a:cs typeface="Times New Roman"/>
            </a:endParaRPr>
          </a:p>
          <a:p>
            <a:pPr algn="ctr"/>
            <a:r>
              <a:rPr lang="ru-RU" sz="1200" b="1" i="1" dirty="0" smtClean="0">
                <a:latin typeface="Times New Roman"/>
                <a:cs typeface="Times New Roman"/>
              </a:rPr>
              <a:t>Ф</a:t>
            </a:r>
            <a:r>
              <a:rPr lang="ru-RU" sz="1200" b="1" i="1" dirty="0" smtClean="0">
                <a:latin typeface="Times New Roman"/>
                <a:cs typeface="Times New Roman"/>
              </a:rPr>
              <a:t>отосессия </a:t>
            </a:r>
            <a:r>
              <a:rPr lang="ru-RU" sz="1200" b="1" i="1" dirty="0" smtClean="0">
                <a:latin typeface="Times New Roman"/>
                <a:cs typeface="Times New Roman"/>
              </a:rPr>
              <a:t>посвящена давней крепкой дружбе двух стран: Греции и России.</a:t>
            </a:r>
          </a:p>
          <a:p>
            <a:endParaRPr lang="ru-RU" sz="1100" dirty="0" smtClean="0">
              <a:latin typeface="Times New Roman"/>
              <a:cs typeface="Times New Roman"/>
            </a:endParaRPr>
          </a:p>
          <a:p>
            <a:r>
              <a:rPr lang="ru-RU" sz="1050" dirty="0" smtClean="0">
                <a:latin typeface="Times New Roman"/>
                <a:cs typeface="Times New Roman"/>
              </a:rPr>
              <a:t>Концепция фотопроекта – </a:t>
            </a:r>
            <a:r>
              <a:rPr lang="ru-RU" sz="1050" dirty="0">
                <a:latin typeface="Times New Roman"/>
                <a:cs typeface="Times New Roman"/>
              </a:rPr>
              <a:t>яркие, </a:t>
            </a:r>
            <a:r>
              <a:rPr lang="ru-RU" sz="1050" dirty="0" smtClean="0">
                <a:latin typeface="Times New Roman"/>
                <a:cs typeface="Times New Roman"/>
              </a:rPr>
              <a:t>наполненные позитивными эмоциями фотографии </a:t>
            </a:r>
            <a:r>
              <a:rPr lang="ru-RU" sz="1050" dirty="0">
                <a:latin typeface="Times New Roman"/>
                <a:cs typeface="Times New Roman"/>
              </a:rPr>
              <a:t>с участием семей известных личностей</a:t>
            </a:r>
            <a:r>
              <a:rPr lang="ru-RU" sz="1050" dirty="0" smtClean="0">
                <a:latin typeface="Times New Roman"/>
                <a:cs typeface="Times New Roman"/>
              </a:rPr>
              <a:t>, международных дипломатов, политиков, звёзд музыки</a:t>
            </a:r>
            <a:r>
              <a:rPr lang="ru-RU" sz="1050" dirty="0">
                <a:latin typeface="Times New Roman"/>
                <a:cs typeface="Times New Roman"/>
              </a:rPr>
              <a:t> </a:t>
            </a:r>
            <a:r>
              <a:rPr lang="ru-RU" sz="1050" dirty="0" smtClean="0">
                <a:latin typeface="Times New Roman"/>
                <a:cs typeface="Times New Roman"/>
              </a:rPr>
              <a:t>и кино.</a:t>
            </a:r>
            <a:r>
              <a:rPr lang="ru-RU" sz="1050" dirty="0">
                <a:latin typeface="Times New Roman"/>
                <a:cs typeface="Times New Roman"/>
              </a:rPr>
              <a:t> </a:t>
            </a:r>
            <a:r>
              <a:rPr lang="ru-RU" sz="1050" dirty="0" smtClean="0">
                <a:latin typeface="Times New Roman"/>
                <a:cs typeface="Times New Roman"/>
              </a:rPr>
              <a:t>Фотоработы </a:t>
            </a:r>
            <a:r>
              <a:rPr lang="ru-RU" sz="1050" dirty="0">
                <a:latin typeface="Times New Roman"/>
                <a:cs typeface="Times New Roman"/>
              </a:rPr>
              <a:t>выставляются в знаковых общественных </a:t>
            </a:r>
            <a:r>
              <a:rPr lang="ru-RU" sz="1050" dirty="0" smtClean="0">
                <a:latin typeface="Times New Roman"/>
                <a:cs typeface="Times New Roman"/>
              </a:rPr>
              <a:t>местах: парках</a:t>
            </a:r>
            <a:r>
              <a:rPr lang="ru-RU" sz="1050" dirty="0">
                <a:latin typeface="Times New Roman"/>
                <a:cs typeface="Times New Roman"/>
              </a:rPr>
              <a:t>, торговых центрах, </a:t>
            </a:r>
            <a:r>
              <a:rPr lang="ru-RU" sz="1050" dirty="0" smtClean="0">
                <a:latin typeface="Times New Roman"/>
                <a:cs typeface="Times New Roman"/>
              </a:rPr>
              <a:t>на площадках значимых </a:t>
            </a:r>
            <a:r>
              <a:rPr lang="ru-RU" sz="1050" dirty="0">
                <a:latin typeface="Times New Roman"/>
                <a:cs typeface="Times New Roman"/>
              </a:rPr>
              <a:t>культурных, социальных и государственных мероприятий.</a:t>
            </a:r>
          </a:p>
          <a:p>
            <a:r>
              <a:rPr lang="ru-RU" sz="1050" dirty="0">
                <a:latin typeface="Times New Roman"/>
                <a:cs typeface="Times New Roman"/>
              </a:rPr>
              <a:t>Главная задача проекта – напомнить сознательному человеку, ради чего он каждый день работает и стремится вперёд. </a:t>
            </a:r>
            <a:r>
              <a:rPr lang="ru-RU" sz="1050" dirty="0" smtClean="0">
                <a:latin typeface="Times New Roman"/>
                <a:cs typeface="Times New Roman"/>
              </a:rPr>
              <a:t>Семья</a:t>
            </a:r>
            <a:r>
              <a:rPr lang="ru-RU" sz="1050" dirty="0">
                <a:latin typeface="Times New Roman"/>
                <a:cs typeface="Times New Roman"/>
              </a:rPr>
              <a:t>, традиционные культурные и нравственные ценности – это залог сильной </a:t>
            </a:r>
            <a:r>
              <a:rPr lang="ru-RU" sz="1050" dirty="0" smtClean="0">
                <a:latin typeface="Times New Roman"/>
                <a:cs typeface="Times New Roman"/>
              </a:rPr>
              <a:t>нации</a:t>
            </a:r>
            <a:r>
              <a:rPr lang="ru-RU" sz="1050" dirty="0">
                <a:latin typeface="Times New Roman"/>
                <a:cs typeface="Times New Roman"/>
              </a:rPr>
              <a:t>!</a:t>
            </a:r>
            <a:r>
              <a:rPr lang="ru-RU" sz="1050" dirty="0" smtClean="0">
                <a:latin typeface="Times New Roman"/>
                <a:cs typeface="Times New Roman"/>
              </a:rPr>
              <a:t> </a:t>
            </a:r>
          </a:p>
          <a:p>
            <a:r>
              <a:rPr lang="ru-RU" sz="1050" dirty="0" smtClean="0">
                <a:latin typeface="Times New Roman"/>
                <a:cs typeface="Times New Roman"/>
              </a:rPr>
              <a:t>Задачами проекта также являются:</a:t>
            </a:r>
          </a:p>
          <a:p>
            <a:pPr lvl="0"/>
            <a:r>
              <a:rPr lang="ru-RU" sz="1050" dirty="0" smtClean="0">
                <a:latin typeface="Times New Roman"/>
                <a:cs typeface="Times New Roman"/>
              </a:rPr>
              <a:t>- привлечение </a:t>
            </a:r>
            <a:r>
              <a:rPr lang="ru-RU" sz="1050" dirty="0">
                <a:latin typeface="Times New Roman"/>
                <a:cs typeface="Times New Roman"/>
              </a:rPr>
              <a:t>внимания к укреплению института </a:t>
            </a:r>
            <a:r>
              <a:rPr lang="ru-RU" sz="1050" dirty="0" smtClean="0">
                <a:latin typeface="Times New Roman"/>
                <a:cs typeface="Times New Roman"/>
              </a:rPr>
              <a:t>семьи;</a:t>
            </a:r>
            <a:r>
              <a:rPr lang="ru-RU" sz="1050" dirty="0">
                <a:latin typeface="Times New Roman"/>
                <a:cs typeface="Times New Roman"/>
              </a:rPr>
              <a:t/>
            </a:r>
            <a:br>
              <a:rPr lang="ru-RU" sz="1050" dirty="0">
                <a:latin typeface="Times New Roman"/>
                <a:cs typeface="Times New Roman"/>
              </a:rPr>
            </a:br>
            <a:r>
              <a:rPr lang="ru-RU" sz="1050" dirty="0" smtClean="0">
                <a:latin typeface="Times New Roman"/>
                <a:cs typeface="Times New Roman"/>
              </a:rPr>
              <a:t>- привлечение </a:t>
            </a:r>
            <a:r>
              <a:rPr lang="ru-RU" sz="1050" dirty="0">
                <a:latin typeface="Times New Roman"/>
                <a:cs typeface="Times New Roman"/>
              </a:rPr>
              <a:t>внимания общества к сохранению традиционных культурных и нравственных ценностей в странах Евразии и в </a:t>
            </a:r>
            <a:r>
              <a:rPr lang="ru-RU" sz="1050" dirty="0" smtClean="0">
                <a:latin typeface="Times New Roman"/>
                <a:cs typeface="Times New Roman"/>
              </a:rPr>
              <a:t>России;</a:t>
            </a:r>
          </a:p>
          <a:p>
            <a:pPr lvl="0"/>
            <a:r>
              <a:rPr lang="ru-RU" sz="1050" dirty="0" smtClean="0">
                <a:latin typeface="Times New Roman"/>
                <a:cs typeface="Times New Roman"/>
              </a:rPr>
              <a:t>- содействие  </a:t>
            </a:r>
            <a:r>
              <a:rPr lang="ru-RU" sz="1050" dirty="0">
                <a:latin typeface="Times New Roman"/>
                <a:cs typeface="Times New Roman"/>
              </a:rPr>
              <a:t>демографическому росту </a:t>
            </a:r>
            <a:r>
              <a:rPr lang="ru-RU" sz="1050" dirty="0" smtClean="0">
                <a:latin typeface="Times New Roman"/>
                <a:cs typeface="Times New Roman"/>
              </a:rPr>
              <a:t>населения; </a:t>
            </a:r>
            <a:r>
              <a:rPr lang="ru-RU" sz="1050" dirty="0">
                <a:latin typeface="Times New Roman"/>
                <a:cs typeface="Times New Roman"/>
              </a:rPr>
              <a:t/>
            </a:r>
            <a:br>
              <a:rPr lang="ru-RU" sz="1050" dirty="0">
                <a:latin typeface="Times New Roman"/>
                <a:cs typeface="Times New Roman"/>
              </a:rPr>
            </a:br>
            <a:r>
              <a:rPr lang="ru-RU" sz="1050" dirty="0" smtClean="0">
                <a:latin typeface="Times New Roman"/>
                <a:cs typeface="Times New Roman"/>
              </a:rPr>
              <a:t>- сплочение многонационального </a:t>
            </a:r>
            <a:r>
              <a:rPr lang="ru-RU" sz="1050" dirty="0">
                <a:latin typeface="Times New Roman"/>
                <a:cs typeface="Times New Roman"/>
              </a:rPr>
              <a:t>российского общества, в том числе внутри семей из стран Евразии, проживающих на территории </a:t>
            </a:r>
            <a:r>
              <a:rPr lang="ru-RU" sz="1050" dirty="0" smtClean="0">
                <a:latin typeface="Times New Roman"/>
                <a:cs typeface="Times New Roman"/>
              </a:rPr>
              <a:t>РФ;</a:t>
            </a:r>
          </a:p>
          <a:p>
            <a:pPr lvl="0"/>
            <a:r>
              <a:rPr lang="ru-RU" sz="1050" dirty="0" smtClean="0">
                <a:latin typeface="Times New Roman"/>
                <a:cs typeface="Times New Roman"/>
              </a:rPr>
              <a:t>- обмен опытом с международными партнерами, создание </a:t>
            </a:r>
            <a:r>
              <a:rPr lang="ru-RU" sz="1050" dirty="0">
                <a:latin typeface="Times New Roman"/>
                <a:cs typeface="Times New Roman"/>
              </a:rPr>
              <a:t>совместных международных проектов по образованию и воспитанию </a:t>
            </a:r>
            <a:r>
              <a:rPr lang="ru-RU" sz="1050" dirty="0" smtClean="0">
                <a:latin typeface="Times New Roman"/>
                <a:cs typeface="Times New Roman"/>
              </a:rPr>
              <a:t>детей.</a:t>
            </a:r>
          </a:p>
          <a:p>
            <a:pPr lvl="0"/>
            <a:endParaRPr lang="ru-RU" sz="1050" dirty="0">
              <a:latin typeface="Times New Roman"/>
              <a:cs typeface="Times New Roman"/>
            </a:endParaRPr>
          </a:p>
          <a:p>
            <a:r>
              <a:rPr lang="ru-RU" sz="1100" b="1" i="1" dirty="0">
                <a:latin typeface="Times New Roman"/>
                <a:cs typeface="Times New Roman"/>
              </a:rPr>
              <a:t>Г</a:t>
            </a:r>
            <a:r>
              <a:rPr lang="ru-RU" sz="1100" b="1" i="1" dirty="0" smtClean="0">
                <a:latin typeface="Times New Roman"/>
                <a:cs typeface="Times New Roman"/>
              </a:rPr>
              <a:t>ероями </a:t>
            </a:r>
            <a:r>
              <a:rPr lang="ru-RU" sz="1100" b="1" i="1" dirty="0">
                <a:latin typeface="Times New Roman"/>
                <a:cs typeface="Times New Roman"/>
              </a:rPr>
              <a:t>фотосессии </a:t>
            </a:r>
            <a:r>
              <a:rPr lang="ru-RU" sz="1100" b="1" i="1" dirty="0" smtClean="0">
                <a:latin typeface="Times New Roman"/>
                <a:cs typeface="Times New Roman"/>
              </a:rPr>
              <a:t>стали члены семьи директора Греческого Культурного Центра, кандидата исторических наук и талантливой актрисы – Теодоры Янници</a:t>
            </a:r>
            <a:r>
              <a:rPr lang="ru-RU" sz="1100" dirty="0" smtClean="0">
                <a:latin typeface="Times New Roman"/>
                <a:cs typeface="Times New Roman"/>
              </a:rPr>
              <a:t>.  </a:t>
            </a:r>
          </a:p>
          <a:p>
            <a:endParaRPr lang="ru-RU" sz="1050" dirty="0">
              <a:latin typeface="Times New Roman"/>
              <a:cs typeface="Times New Roman"/>
            </a:endParaRPr>
          </a:p>
          <a:p>
            <a:r>
              <a:rPr lang="ru-RU" sz="1050" b="1" dirty="0" smtClean="0">
                <a:latin typeface="Times New Roman"/>
                <a:cs typeface="Times New Roman"/>
              </a:rPr>
              <a:t>Фотосессия прошла </a:t>
            </a:r>
            <a:r>
              <a:rPr lang="ru-RU" sz="1050" b="1" dirty="0">
                <a:latin typeface="Times New Roman"/>
                <a:cs typeface="Times New Roman"/>
              </a:rPr>
              <a:t>на территории и при поддержке официального партнёра фотопроекта </a:t>
            </a:r>
            <a:r>
              <a:rPr lang="ru-RU" sz="1050" b="1" dirty="0" smtClean="0">
                <a:latin typeface="Times New Roman"/>
                <a:cs typeface="Times New Roman"/>
              </a:rPr>
              <a:t>– Центра культуры и развлечений "Кремль </a:t>
            </a:r>
            <a:r>
              <a:rPr lang="ru-RU" sz="1050" b="1" dirty="0">
                <a:latin typeface="Times New Roman"/>
                <a:cs typeface="Times New Roman"/>
              </a:rPr>
              <a:t>в Измайлово". </a:t>
            </a:r>
            <a:r>
              <a:rPr lang="ru-RU" sz="1050" dirty="0">
                <a:latin typeface="Times New Roman"/>
                <a:cs typeface="Times New Roman"/>
              </a:rPr>
              <a:t>Э</a:t>
            </a:r>
            <a:r>
              <a:rPr lang="ru-RU" sz="1050" dirty="0" smtClean="0">
                <a:latin typeface="Times New Roman"/>
                <a:cs typeface="Times New Roman"/>
              </a:rPr>
              <a:t>то </a:t>
            </a:r>
            <a:r>
              <a:rPr lang="ru-RU" sz="1050" dirty="0">
                <a:latin typeface="Times New Roman"/>
                <a:cs typeface="Times New Roman"/>
              </a:rPr>
              <a:t>известная московская достопримечательность, расположенная на землях бывшей вотчины царской семьи Романовых вблизи природоохранной зоны </a:t>
            </a:r>
            <a:r>
              <a:rPr lang="ru-RU" sz="1050" dirty="0" smtClean="0">
                <a:latin typeface="Times New Roman"/>
                <a:cs typeface="Times New Roman"/>
              </a:rPr>
              <a:t>Серебряно-Виноградного </a:t>
            </a:r>
            <a:r>
              <a:rPr lang="ru-RU" sz="1050" dirty="0">
                <a:latin typeface="Times New Roman"/>
                <a:cs typeface="Times New Roman"/>
              </a:rPr>
              <a:t>пруда. </a:t>
            </a:r>
            <a:endParaRPr lang="ru-RU" sz="1050" dirty="0" smtClean="0">
              <a:latin typeface="Times New Roman"/>
              <a:cs typeface="Times New Roman"/>
            </a:endParaRPr>
          </a:p>
          <a:p>
            <a:r>
              <a:rPr lang="ru-RU" sz="1050" b="1" dirty="0" smtClean="0">
                <a:latin typeface="Times New Roman"/>
                <a:cs typeface="Times New Roman"/>
              </a:rPr>
              <a:t>В съёмке использовались традиционные русские и греческие </a:t>
            </a:r>
            <a:r>
              <a:rPr lang="ru-RU" sz="1050" b="1" dirty="0" smtClean="0">
                <a:latin typeface="Times New Roman"/>
                <a:cs typeface="Times New Roman"/>
              </a:rPr>
              <a:t>костюмы, </a:t>
            </a:r>
            <a:r>
              <a:rPr lang="ru-RU" sz="1050" b="1" dirty="0" smtClean="0">
                <a:latin typeface="Times New Roman"/>
                <a:cs typeface="Times New Roman"/>
              </a:rPr>
              <a:t>в сочетании с аутентичными русскими интерьерами. </a:t>
            </a:r>
            <a:endParaRPr lang="en-US" sz="1050" b="1" dirty="0" smtClean="0">
              <a:latin typeface="Times New Roman"/>
              <a:cs typeface="Times New Roman"/>
            </a:endParaRPr>
          </a:p>
          <a:p>
            <a:r>
              <a:rPr lang="ru-RU" sz="1050" b="1" dirty="0" smtClean="0">
                <a:latin typeface="Times New Roman"/>
                <a:cs typeface="Times New Roman"/>
              </a:rPr>
              <a:t>Автору </a:t>
            </a:r>
            <a:r>
              <a:rPr lang="ru-RU" sz="1050" b="1" dirty="0" smtClean="0">
                <a:latin typeface="Times New Roman"/>
                <a:cs typeface="Times New Roman"/>
              </a:rPr>
              <a:t>фоторабот</a:t>
            </a:r>
            <a:r>
              <a:rPr lang="en-US" sz="1050" b="1" dirty="0">
                <a:latin typeface="Times New Roman"/>
                <a:cs typeface="Times New Roman"/>
              </a:rPr>
              <a:t>,</a:t>
            </a:r>
            <a:r>
              <a:rPr lang="ru-RU" sz="1050" b="1" dirty="0" smtClean="0">
                <a:latin typeface="Times New Roman"/>
                <a:cs typeface="Times New Roman"/>
              </a:rPr>
              <a:t> талантливому семейному фотографу Анастасии Корниясевой удалось отразить удивительную гармонию сочетания </a:t>
            </a:r>
            <a:r>
              <a:rPr lang="ru-RU" sz="1050" b="1" dirty="0" smtClean="0">
                <a:latin typeface="Times New Roman"/>
                <a:cs typeface="Times New Roman"/>
              </a:rPr>
              <a:t>д</a:t>
            </a:r>
            <a:r>
              <a:rPr lang="ru-RU" sz="1050" b="1" dirty="0">
                <a:latin typeface="Times New Roman"/>
                <a:cs typeface="Times New Roman"/>
              </a:rPr>
              <a:t>в</a:t>
            </a:r>
            <a:r>
              <a:rPr lang="ru-RU" sz="1050" b="1" dirty="0" smtClean="0">
                <a:latin typeface="Times New Roman"/>
                <a:cs typeface="Times New Roman"/>
              </a:rPr>
              <a:t>ух </a:t>
            </a:r>
            <a:r>
              <a:rPr lang="ru-RU" sz="1050" b="1" dirty="0" smtClean="0">
                <a:latin typeface="Times New Roman"/>
                <a:cs typeface="Times New Roman"/>
              </a:rPr>
              <a:t>культур и народных традиций, атмосферу семейного счастья и любви.</a:t>
            </a:r>
          </a:p>
          <a:p>
            <a:endParaRPr lang="ru-RU" sz="1050" dirty="0">
              <a:latin typeface="Times New Roman"/>
              <a:cs typeface="Times New Roman"/>
            </a:endParaRPr>
          </a:p>
          <a:p>
            <a:r>
              <a:rPr lang="ru-RU" sz="1000" dirty="0" smtClean="0">
                <a:latin typeface="Times New Roman"/>
                <a:cs typeface="Times New Roman"/>
              </a:rPr>
              <a:t>Творческие партнёры проекта: </a:t>
            </a:r>
            <a:endParaRPr lang="ru-RU" sz="1000" dirty="0">
              <a:latin typeface="Times New Roman"/>
              <a:cs typeface="Times New Roman"/>
            </a:endParaRP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/>
                <a:cs typeface="Times New Roman"/>
              </a:rPr>
              <a:t>известный </a:t>
            </a:r>
            <a:r>
              <a:rPr lang="ru-RU" sz="1000" dirty="0">
                <a:latin typeface="Times New Roman"/>
                <a:cs typeface="Times New Roman"/>
              </a:rPr>
              <a:t>стилист, мастер международного класса Тигран </a:t>
            </a:r>
            <a:r>
              <a:rPr lang="ru-RU" sz="1000" dirty="0" smtClean="0">
                <a:latin typeface="Times New Roman"/>
                <a:cs typeface="Times New Roman"/>
              </a:rPr>
              <a:t>Овакимян, студия красоты </a:t>
            </a:r>
            <a:r>
              <a:rPr lang="en-US" sz="1000" dirty="0" smtClean="0">
                <a:latin typeface="Times New Roman"/>
                <a:cs typeface="Times New Roman"/>
              </a:rPr>
              <a:t>JUANMAVI</a:t>
            </a:r>
            <a:endParaRPr lang="ru-RU" sz="1000" dirty="0" smtClean="0">
              <a:latin typeface="Times New Roman"/>
              <a:cs typeface="Times New Roman"/>
            </a:endParaRPr>
          </a:p>
          <a:p>
            <a:pPr marL="171450" indent="-171450">
              <a:buFontTx/>
              <a:buChar char="-"/>
            </a:pPr>
            <a:r>
              <a:rPr lang="ru-RU" sz="1000" dirty="0">
                <a:latin typeface="Times New Roman"/>
                <a:cs typeface="Times New Roman"/>
              </a:rPr>
              <a:t>г</a:t>
            </a:r>
            <a:r>
              <a:rPr lang="ru-RU" sz="1000" dirty="0" smtClean="0">
                <a:latin typeface="Times New Roman"/>
                <a:cs typeface="Times New Roman"/>
              </a:rPr>
              <a:t>римеры-визажисты </a:t>
            </a:r>
            <a:r>
              <a:rPr lang="ru-RU" sz="1000" dirty="0">
                <a:latin typeface="Times New Roman"/>
                <a:cs typeface="Times New Roman"/>
              </a:rPr>
              <a:t>школы Estel Shine </a:t>
            </a:r>
            <a:r>
              <a:rPr lang="ru-RU" sz="1000" dirty="0" smtClean="0">
                <a:latin typeface="Times New Roman"/>
                <a:cs typeface="Times New Roman"/>
              </a:rPr>
              <a:t>под </a:t>
            </a:r>
            <a:r>
              <a:rPr lang="ru-RU" sz="1000" dirty="0">
                <a:latin typeface="Times New Roman"/>
                <a:cs typeface="Times New Roman"/>
              </a:rPr>
              <a:t>руководством </a:t>
            </a:r>
            <a:r>
              <a:rPr lang="ru-RU" sz="1000" dirty="0" smtClean="0">
                <a:latin typeface="Times New Roman"/>
                <a:cs typeface="Times New Roman"/>
              </a:rPr>
              <a:t>Эстель </a:t>
            </a:r>
            <a:r>
              <a:rPr lang="ru-RU" sz="1000" dirty="0">
                <a:latin typeface="Times New Roman"/>
                <a:cs typeface="Times New Roman"/>
              </a:rPr>
              <a:t>Семенчук </a:t>
            </a:r>
            <a:br>
              <a:rPr lang="ru-RU" sz="1000" dirty="0">
                <a:latin typeface="Times New Roman"/>
                <a:cs typeface="Times New Roman"/>
              </a:rPr>
            </a:br>
            <a:endParaRPr lang="ru-RU" sz="1000" dirty="0">
              <a:latin typeface="Times New Roman"/>
              <a:cs typeface="Times New Roman"/>
            </a:endParaRPr>
          </a:p>
        </p:txBody>
      </p:sp>
      <p:pic>
        <p:nvPicPr>
          <p:cNvPr id="10" name="Изображение 9" descr="/Users/nemomusic/Downloads/Лого_Дети_Цветы_Жизнь_для_Wor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41" y="116412"/>
            <a:ext cx="1228564" cy="116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Изображение 1" descr="Снимок экрана 2017-10-10 в 10.37.4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205" y="152104"/>
            <a:ext cx="905236" cy="830754"/>
          </a:xfrm>
          <a:prstGeom prst="rect">
            <a:avLst/>
          </a:prstGeom>
        </p:spPr>
      </p:pic>
      <p:pic>
        <p:nvPicPr>
          <p:cNvPr id="14" name="Изображение 1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621" y="8800290"/>
            <a:ext cx="1152129" cy="192856"/>
          </a:xfrm>
          <a:prstGeom prst="rect">
            <a:avLst/>
          </a:prstGeom>
        </p:spPr>
      </p:pic>
      <p:pic>
        <p:nvPicPr>
          <p:cNvPr id="15" name="Изображение 14" descr="estel_logo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908" y="8344475"/>
            <a:ext cx="642858" cy="636998"/>
          </a:xfrm>
          <a:prstGeom prst="rect">
            <a:avLst/>
          </a:prstGeom>
        </p:spPr>
      </p:pic>
      <p:pic>
        <p:nvPicPr>
          <p:cNvPr id="17" name="Изображение 16" descr="logo_russk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165" y="250069"/>
            <a:ext cx="1758417" cy="620805"/>
          </a:xfrm>
          <a:prstGeom prst="rect">
            <a:avLst/>
          </a:prstGeom>
        </p:spPr>
      </p:pic>
      <p:pic>
        <p:nvPicPr>
          <p:cNvPr id="11" name="Изображение 10" descr="/Users/nemomusic/Desktop/Снимок экрана 2018-04-04 в 0.04.17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698" y="116413"/>
            <a:ext cx="1050068" cy="533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Изображение 11" descr="/Users/nemomusic/Desktop/Снимок экрана 2018-04-04 в 0.03.23.pn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232" y="155120"/>
            <a:ext cx="1286455" cy="51740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307378" y="7931268"/>
            <a:ext cx="4143826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 smtClean="0">
                <a:latin typeface="Times New Roman"/>
                <a:cs typeface="Times New Roman"/>
              </a:rPr>
              <a:t>Руководитель проекта:</a:t>
            </a:r>
            <a:r>
              <a:rPr lang="ru-RU" sz="1050" dirty="0">
                <a:latin typeface="Times New Roman"/>
                <a:cs typeface="Times New Roman"/>
              </a:rPr>
              <a:t/>
            </a:r>
            <a:br>
              <a:rPr lang="ru-RU" sz="1050" dirty="0">
                <a:latin typeface="Times New Roman"/>
                <a:cs typeface="Times New Roman"/>
              </a:rPr>
            </a:br>
            <a:r>
              <a:rPr lang="ru-RU" sz="1050" dirty="0">
                <a:latin typeface="Times New Roman"/>
                <a:cs typeface="Times New Roman"/>
              </a:rPr>
              <a:t>Татьяна </a:t>
            </a:r>
            <a:r>
              <a:rPr lang="ru-RU" sz="1050" dirty="0" smtClean="0">
                <a:latin typeface="Times New Roman"/>
                <a:cs typeface="Times New Roman"/>
              </a:rPr>
              <a:t>Фёдорова,</a:t>
            </a:r>
            <a:r>
              <a:rPr lang="ru-RU" sz="1050" dirty="0">
                <a:latin typeface="Times New Roman"/>
                <a:cs typeface="Times New Roman"/>
              </a:rPr>
              <a:t/>
            </a:r>
            <a:br>
              <a:rPr lang="ru-RU" sz="1050" dirty="0">
                <a:latin typeface="Times New Roman"/>
                <a:cs typeface="Times New Roman"/>
              </a:rPr>
            </a:br>
            <a:r>
              <a:rPr lang="ru-RU" sz="1050" dirty="0">
                <a:latin typeface="Times New Roman"/>
                <a:cs typeface="Times New Roman"/>
              </a:rPr>
              <a:t>Председатель </a:t>
            </a:r>
            <a:r>
              <a:rPr lang="ru-RU" sz="1050" dirty="0" smtClean="0">
                <a:latin typeface="Times New Roman"/>
                <a:cs typeface="Times New Roman"/>
              </a:rPr>
              <a:t>Совета </a:t>
            </a:r>
            <a:r>
              <a:rPr lang="ru-RU" sz="1050" dirty="0">
                <a:latin typeface="Times New Roman"/>
                <a:cs typeface="Times New Roman"/>
              </a:rPr>
              <a:t>Фонда "Традиции Отечества»</a:t>
            </a:r>
          </a:p>
          <a:p>
            <a:r>
              <a:rPr lang="ru-RU" sz="1050" dirty="0">
                <a:latin typeface="Times New Roman"/>
                <a:cs typeface="Times New Roman"/>
              </a:rPr>
              <a:t>mob: +7926 656 85 69 </a:t>
            </a:r>
          </a:p>
          <a:p>
            <a:r>
              <a:rPr lang="ru-RU" sz="1050" dirty="0">
                <a:latin typeface="Times New Roman"/>
                <a:cs typeface="Times New Roman"/>
                <a:hlinkClick r:id="rId9"/>
              </a:rPr>
              <a:t>fedorova@fondto.ru</a:t>
            </a:r>
            <a:r>
              <a:rPr lang="ru-RU" sz="1050" dirty="0">
                <a:latin typeface="Times New Roman"/>
                <a:cs typeface="Times New Roman"/>
              </a:rPr>
              <a:t> </a:t>
            </a:r>
            <a:endParaRPr lang="ru-RU" sz="1050" dirty="0" smtClean="0">
              <a:latin typeface="Times New Roman"/>
              <a:cs typeface="Times New Roman"/>
              <a:hlinkClick r:id="rId10"/>
            </a:endParaRPr>
          </a:p>
          <a:p>
            <a:r>
              <a:rPr lang="en-US" sz="1050" dirty="0" smtClean="0">
                <a:latin typeface="Times New Roman"/>
                <a:cs typeface="Times New Roman"/>
                <a:hlinkClick r:id="rId10"/>
              </a:rPr>
              <a:t>www.instagram.com</a:t>
            </a:r>
            <a:r>
              <a:rPr lang="en-US" sz="1050" dirty="0">
                <a:latin typeface="Times New Roman"/>
                <a:cs typeface="Times New Roman"/>
                <a:hlinkClick r:id="rId10"/>
              </a:rPr>
              <a:t>/fond.to</a:t>
            </a:r>
            <a:r>
              <a:rPr lang="en-US" sz="1050" dirty="0">
                <a:latin typeface="Times New Roman"/>
                <a:cs typeface="Times New Roman"/>
              </a:rPr>
              <a:t> </a:t>
            </a:r>
            <a:r>
              <a:rPr lang="ru-RU" sz="1050" dirty="0" smtClean="0">
                <a:latin typeface="Times New Roman"/>
                <a:cs typeface="Times New Roman"/>
              </a:rPr>
              <a:t>    </a:t>
            </a:r>
            <a:r>
              <a:rPr lang="en-US" sz="1050" dirty="0" smtClean="0">
                <a:latin typeface="Times New Roman"/>
                <a:cs typeface="Times New Roman"/>
                <a:hlinkClick r:id="rId11"/>
              </a:rPr>
              <a:t>www.instagram.com</a:t>
            </a:r>
            <a:r>
              <a:rPr lang="en-US" sz="1050" dirty="0">
                <a:latin typeface="Times New Roman"/>
                <a:cs typeface="Times New Roman"/>
                <a:hlinkClick r:id="rId11"/>
              </a:rPr>
              <a:t>/children.flowers.life</a:t>
            </a:r>
            <a:r>
              <a:rPr lang="en-US" sz="1050" dirty="0">
                <a:latin typeface="Times New Roman"/>
                <a:cs typeface="Times New Roman"/>
              </a:rPr>
              <a:t> </a:t>
            </a:r>
            <a:endParaRPr lang="ru-RU" sz="1050" dirty="0">
              <a:latin typeface="Times New Roman"/>
              <a:cs typeface="Times New Roman"/>
            </a:endParaRPr>
          </a:p>
        </p:txBody>
      </p:sp>
      <p:pic>
        <p:nvPicPr>
          <p:cNvPr id="18" name="Изображение 17" descr="LOGO_OK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096" y="719052"/>
            <a:ext cx="1560384" cy="585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99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141</Words>
  <Application>Microsoft Macintosh PowerPoint</Application>
  <PresentationFormat>Экран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Air</dc:creator>
  <cp:lastModifiedBy>Air</cp:lastModifiedBy>
  <cp:revision>27</cp:revision>
  <dcterms:created xsi:type="dcterms:W3CDTF">2018-04-04T17:43:19Z</dcterms:created>
  <dcterms:modified xsi:type="dcterms:W3CDTF">2018-05-16T11:17:14Z</dcterms:modified>
</cp:coreProperties>
</file>